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theme/theme2.xml" ContentType="application/vnd.openxmlformats-officedocument.theme+xml"/>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713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a:ea typeface="Arial"/>
          <a:cs typeface="Arial"/>
        </a:font>
        <a:srgbClr val="323E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2CD"/>
          </a:solidFill>
        </a:fill>
      </a:tcStyle>
    </a:wholeTbl>
    <a:band2H>
      <a:tcTxStyle b="def" i="def"/>
      <a:tcStyle>
        <a:tcBdr/>
        <a:fill>
          <a:solidFill>
            <a:srgbClr val="E7F1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323E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0D8"/>
          </a:solidFill>
        </a:fill>
      </a:tcStyle>
    </a:wholeTbl>
    <a:band2H>
      <a:tcTxStyle b="def" i="def"/>
      <a:tcStyle>
        <a:tcBdr/>
        <a:fill>
          <a:solidFill>
            <a:srgbClr val="E7E9EC"/>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323E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E1E1"/>
          </a:solidFill>
        </a:fill>
      </a:tcStyle>
    </a:wholeTbl>
    <a:band2H>
      <a:tcTxStyle b="def" i="def"/>
      <a:tcStyle>
        <a:tcBdr/>
        <a:fill>
          <a:solidFill>
            <a:srgbClr val="F0F1F1"/>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323E48"/>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8E8"/>
          </a:solidFill>
        </a:fill>
      </a:tcStyle>
    </a:wholeTbl>
    <a:band2H>
      <a:tcTxStyle b="def" i="def"/>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323E48"/>
      </a:tcTxStyle>
      <a:tcStyle>
        <a:tcBdr>
          <a:left>
            <a:ln w="12700" cap="flat">
              <a:noFill/>
              <a:miter lim="400000"/>
            </a:ln>
          </a:left>
          <a:right>
            <a:ln w="12700" cap="flat">
              <a:noFill/>
              <a:miter lim="400000"/>
            </a:ln>
          </a:right>
          <a:top>
            <a:ln w="50800" cap="flat">
              <a:solidFill>
                <a:srgbClr val="323E48"/>
              </a:solidFill>
              <a:prstDash val="solid"/>
              <a:round/>
            </a:ln>
          </a:top>
          <a:bottom>
            <a:ln w="25400" cap="flat">
              <a:solidFill>
                <a:srgbClr val="323E48"/>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323E48"/>
              </a:solidFill>
              <a:prstDash val="solid"/>
              <a:round/>
            </a:ln>
          </a:top>
          <a:bottom>
            <a:ln w="25400" cap="flat">
              <a:solidFill>
                <a:srgbClr val="323E48"/>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323E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CDCE"/>
          </a:solidFill>
        </a:fill>
      </a:tcStyle>
    </a:wholeTbl>
    <a:band2H>
      <a:tcTxStyle b="def" i="def"/>
      <a:tcStyle>
        <a:tcBdr/>
        <a:fill>
          <a:solidFill>
            <a:srgbClr val="E7E8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23E48"/>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23E48"/>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23E48"/>
          </a:solidFill>
        </a:fill>
      </a:tcStyle>
    </a:firstRow>
  </a:tblStyle>
  <a:tblStyle styleId="{2708684C-4D16-4618-839F-0558EEFCDFE6}" styleName="">
    <a:tblBg/>
    <a:wholeTbl>
      <a:tcTxStyle b="off" i="off">
        <a:font>
          <a:latin typeface="Arial"/>
          <a:ea typeface="Arial"/>
          <a:cs typeface="Arial"/>
        </a:font>
        <a:srgbClr val="323E48"/>
      </a:tcTxStyle>
      <a:tcStyle>
        <a:tcBdr>
          <a:left>
            <a:ln w="12700" cap="flat">
              <a:solidFill>
                <a:srgbClr val="323E48"/>
              </a:solidFill>
              <a:prstDash val="solid"/>
              <a:round/>
            </a:ln>
          </a:left>
          <a:right>
            <a:ln w="12700" cap="flat">
              <a:solidFill>
                <a:srgbClr val="323E48"/>
              </a:solidFill>
              <a:prstDash val="solid"/>
              <a:round/>
            </a:ln>
          </a:right>
          <a:top>
            <a:ln w="12700" cap="flat">
              <a:solidFill>
                <a:srgbClr val="323E48"/>
              </a:solidFill>
              <a:prstDash val="solid"/>
              <a:round/>
            </a:ln>
          </a:top>
          <a:bottom>
            <a:ln w="12700" cap="flat">
              <a:solidFill>
                <a:srgbClr val="323E48"/>
              </a:solidFill>
              <a:prstDash val="solid"/>
              <a:round/>
            </a:ln>
          </a:bottom>
          <a:insideH>
            <a:ln w="12700" cap="flat">
              <a:solidFill>
                <a:srgbClr val="323E48"/>
              </a:solidFill>
              <a:prstDash val="solid"/>
              <a:round/>
            </a:ln>
          </a:insideH>
          <a:insideV>
            <a:ln w="12700" cap="flat">
              <a:solidFill>
                <a:srgbClr val="323E48"/>
              </a:solidFill>
              <a:prstDash val="solid"/>
              <a:round/>
            </a:ln>
          </a:insideV>
        </a:tcBdr>
        <a:fill>
          <a:solidFill>
            <a:srgbClr val="323E48">
              <a:alpha val="20000"/>
            </a:srgbClr>
          </a:solidFill>
        </a:fill>
      </a:tcStyle>
    </a:wholeTbl>
    <a:band2H>
      <a:tcTxStyle b="def" i="def"/>
      <a:tcStyle>
        <a:tcBdr/>
        <a:fill>
          <a:solidFill>
            <a:srgbClr val="FFFFFF"/>
          </a:solidFill>
        </a:fill>
      </a:tcStyle>
    </a:band2H>
    <a:firstCol>
      <a:tcTxStyle b="on" i="off">
        <a:font>
          <a:latin typeface="Arial"/>
          <a:ea typeface="Arial"/>
          <a:cs typeface="Arial"/>
        </a:font>
        <a:srgbClr val="323E48"/>
      </a:tcTxStyle>
      <a:tcStyle>
        <a:tcBdr>
          <a:left>
            <a:ln w="12700" cap="flat">
              <a:solidFill>
                <a:srgbClr val="323E48"/>
              </a:solidFill>
              <a:prstDash val="solid"/>
              <a:round/>
            </a:ln>
          </a:left>
          <a:right>
            <a:ln w="12700" cap="flat">
              <a:solidFill>
                <a:srgbClr val="323E48"/>
              </a:solidFill>
              <a:prstDash val="solid"/>
              <a:round/>
            </a:ln>
          </a:right>
          <a:top>
            <a:ln w="12700" cap="flat">
              <a:solidFill>
                <a:srgbClr val="323E48"/>
              </a:solidFill>
              <a:prstDash val="solid"/>
              <a:round/>
            </a:ln>
          </a:top>
          <a:bottom>
            <a:ln w="12700" cap="flat">
              <a:solidFill>
                <a:srgbClr val="323E48"/>
              </a:solidFill>
              <a:prstDash val="solid"/>
              <a:round/>
            </a:ln>
          </a:bottom>
          <a:insideH>
            <a:ln w="12700" cap="flat">
              <a:solidFill>
                <a:srgbClr val="323E48"/>
              </a:solidFill>
              <a:prstDash val="solid"/>
              <a:round/>
            </a:ln>
          </a:insideH>
          <a:insideV>
            <a:ln w="12700" cap="flat">
              <a:solidFill>
                <a:srgbClr val="323E48"/>
              </a:solidFill>
              <a:prstDash val="solid"/>
              <a:round/>
            </a:ln>
          </a:insideV>
        </a:tcBdr>
        <a:fill>
          <a:solidFill>
            <a:srgbClr val="323E48">
              <a:alpha val="20000"/>
            </a:srgbClr>
          </a:solidFill>
        </a:fill>
      </a:tcStyle>
    </a:firstCol>
    <a:lastRow>
      <a:tcTxStyle b="on" i="off">
        <a:font>
          <a:latin typeface="Arial"/>
          <a:ea typeface="Arial"/>
          <a:cs typeface="Arial"/>
        </a:font>
        <a:srgbClr val="323E48"/>
      </a:tcTxStyle>
      <a:tcStyle>
        <a:tcBdr>
          <a:left>
            <a:ln w="12700" cap="flat">
              <a:solidFill>
                <a:srgbClr val="323E48"/>
              </a:solidFill>
              <a:prstDash val="solid"/>
              <a:round/>
            </a:ln>
          </a:left>
          <a:right>
            <a:ln w="12700" cap="flat">
              <a:solidFill>
                <a:srgbClr val="323E48"/>
              </a:solidFill>
              <a:prstDash val="solid"/>
              <a:round/>
            </a:ln>
          </a:right>
          <a:top>
            <a:ln w="50800" cap="flat">
              <a:solidFill>
                <a:srgbClr val="323E48"/>
              </a:solidFill>
              <a:prstDash val="solid"/>
              <a:round/>
            </a:ln>
          </a:top>
          <a:bottom>
            <a:ln w="12700" cap="flat">
              <a:solidFill>
                <a:srgbClr val="323E48"/>
              </a:solidFill>
              <a:prstDash val="solid"/>
              <a:round/>
            </a:ln>
          </a:bottom>
          <a:insideH>
            <a:ln w="12700" cap="flat">
              <a:solidFill>
                <a:srgbClr val="323E48"/>
              </a:solidFill>
              <a:prstDash val="solid"/>
              <a:round/>
            </a:ln>
          </a:insideH>
          <a:insideV>
            <a:ln w="12700" cap="flat">
              <a:solidFill>
                <a:srgbClr val="323E48"/>
              </a:solidFill>
              <a:prstDash val="solid"/>
              <a:round/>
            </a:ln>
          </a:insideV>
        </a:tcBdr>
        <a:fill>
          <a:noFill/>
        </a:fill>
      </a:tcStyle>
    </a:lastRow>
    <a:firstRow>
      <a:tcTxStyle b="on" i="off">
        <a:font>
          <a:latin typeface="Arial"/>
          <a:ea typeface="Arial"/>
          <a:cs typeface="Arial"/>
        </a:font>
        <a:srgbClr val="323E48"/>
      </a:tcTxStyle>
      <a:tcStyle>
        <a:tcBdr>
          <a:left>
            <a:ln w="12700" cap="flat">
              <a:solidFill>
                <a:srgbClr val="323E48"/>
              </a:solidFill>
              <a:prstDash val="solid"/>
              <a:round/>
            </a:ln>
          </a:left>
          <a:right>
            <a:ln w="12700" cap="flat">
              <a:solidFill>
                <a:srgbClr val="323E48"/>
              </a:solidFill>
              <a:prstDash val="solid"/>
              <a:round/>
            </a:ln>
          </a:right>
          <a:top>
            <a:ln w="12700" cap="flat">
              <a:solidFill>
                <a:srgbClr val="323E48"/>
              </a:solidFill>
              <a:prstDash val="solid"/>
              <a:round/>
            </a:ln>
          </a:top>
          <a:bottom>
            <a:ln w="25400" cap="flat">
              <a:solidFill>
                <a:srgbClr val="323E48"/>
              </a:solidFill>
              <a:prstDash val="solid"/>
              <a:round/>
            </a:ln>
          </a:bottom>
          <a:insideH>
            <a:ln w="12700" cap="flat">
              <a:solidFill>
                <a:srgbClr val="323E48"/>
              </a:solidFill>
              <a:prstDash val="solid"/>
              <a:round/>
            </a:ln>
          </a:insideH>
          <a:insideV>
            <a:ln w="12700" cap="flat">
              <a:solidFill>
                <a:srgbClr val="323E48"/>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31" name="Shape 1331"/>
          <p:cNvSpPr/>
          <p:nvPr>
            <p:ph type="sldImg"/>
          </p:nvPr>
        </p:nvSpPr>
        <p:spPr>
          <a:xfrm>
            <a:off x="1143000" y="685800"/>
            <a:ext cx="4572000" cy="3429000"/>
          </a:xfrm>
          <a:prstGeom prst="rect">
            <a:avLst/>
          </a:prstGeom>
        </p:spPr>
        <p:txBody>
          <a:bodyPr/>
          <a:lstStyle/>
          <a:p>
            <a:pPr/>
          </a:p>
        </p:txBody>
      </p:sp>
      <p:sp>
        <p:nvSpPr>
          <p:cNvPr id="1332" name="Shape 13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PT EMEC Cover - 1/7 (insert at the start)">
    <p:spTree>
      <p:nvGrpSpPr>
        <p:cNvPr id="1" name=""/>
        <p:cNvGrpSpPr/>
        <p:nvPr/>
      </p:nvGrpSpPr>
      <p:grpSpPr>
        <a:xfrm>
          <a:off x="0" y="0"/>
          <a:ext cx="0" cy="0"/>
          <a:chOff x="0" y="0"/>
          <a:chExt cx="0" cy="0"/>
        </a:xfrm>
      </p:grpSpPr>
      <p:sp>
        <p:nvSpPr>
          <p:cNvPr id="1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 2/7 (insert at the star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 name="Segnaposto immagine 17"/>
          <p:cNvSpPr/>
          <p:nvPr>
            <p:ph type="pic" sz="quarter" idx="21"/>
          </p:nvPr>
        </p:nvSpPr>
        <p:spPr>
          <a:xfrm>
            <a:off x="22769613" y="11374248"/>
            <a:ext cx="1612801" cy="1789201"/>
          </a:xfrm>
          <a:prstGeom prst="rect">
            <a:avLst/>
          </a:prstGeom>
        </p:spPr>
        <p:txBody>
          <a:bodyPr lIns="91439" tIns="45719" rIns="91439" bIns="45719">
            <a:noAutofit/>
          </a:bodyPr>
          <a:lstStyle/>
          <a:p>
            <a:pPr/>
          </a:p>
        </p:txBody>
      </p:sp>
      <p:sp>
        <p:nvSpPr>
          <p:cNvPr id="20" name="Corpo livello uno…"/>
          <p:cNvSpPr txBox="1"/>
          <p:nvPr>
            <p:ph type="body" sz="quarter" idx="1" hasCustomPrompt="1"/>
          </p:nvPr>
        </p:nvSpPr>
        <p:spPr>
          <a:xfrm>
            <a:off x="14647253" y="10236426"/>
            <a:ext cx="7303715" cy="369333"/>
          </a:xfrm>
          <a:prstGeom prst="rect">
            <a:avLst/>
          </a:prstGeom>
        </p:spPr>
        <p:txBody>
          <a:bodyPr/>
          <a:lstStyle>
            <a:lvl1pPr marL="0" indent="0">
              <a:lnSpc>
                <a:spcPct val="100000"/>
              </a:lnSpc>
              <a:spcBef>
                <a:spcPts val="0"/>
              </a:spcBef>
              <a:buClrTx/>
              <a:buSzTx/>
              <a:buNone/>
              <a:defRPr i="1" sz="2400">
                <a:solidFill>
                  <a:schemeClr val="accent1"/>
                </a:solidFill>
                <a:latin typeface="Gotham Book"/>
                <a:ea typeface="Gotham Book"/>
                <a:cs typeface="Gotham Book"/>
                <a:sym typeface="Gotham Book"/>
              </a:defRPr>
            </a:lvl1pPr>
            <a:lvl2pPr marL="535840" indent="-308851">
              <a:lnSpc>
                <a:spcPct val="100000"/>
              </a:lnSpc>
              <a:spcBef>
                <a:spcPts val="0"/>
              </a:spcBef>
              <a:buClrTx/>
              <a:defRPr i="1" sz="2400">
                <a:solidFill>
                  <a:schemeClr val="accent1"/>
                </a:solidFill>
                <a:latin typeface="Gotham Book"/>
                <a:ea typeface="Gotham Book"/>
                <a:cs typeface="Gotham Book"/>
                <a:sym typeface="Gotham Book"/>
              </a:defRPr>
            </a:lvl2pPr>
            <a:lvl3pPr marL="798659" indent="-331980">
              <a:lnSpc>
                <a:spcPct val="100000"/>
              </a:lnSpc>
              <a:spcBef>
                <a:spcPts val="0"/>
              </a:spcBef>
              <a:buClrTx/>
              <a:defRPr i="1" sz="2400">
                <a:solidFill>
                  <a:schemeClr val="accent1"/>
                </a:solidFill>
                <a:latin typeface="Gotham Book"/>
                <a:ea typeface="Gotham Book"/>
                <a:cs typeface="Gotham Book"/>
                <a:sym typeface="Gotham Book"/>
              </a:defRPr>
            </a:lvl3pPr>
            <a:lvl4pPr marL="1161934" indent="-468265">
              <a:lnSpc>
                <a:spcPct val="100000"/>
              </a:lnSpc>
              <a:spcBef>
                <a:spcPts val="0"/>
              </a:spcBef>
              <a:buClrTx/>
              <a:defRPr i="1" sz="2400">
                <a:solidFill>
                  <a:schemeClr val="accent1"/>
                </a:solidFill>
                <a:latin typeface="Gotham Book"/>
                <a:ea typeface="Gotham Book"/>
                <a:cs typeface="Gotham Book"/>
                <a:sym typeface="Gotham Book"/>
              </a:defRPr>
            </a:lvl4pPr>
            <a:lvl5pPr marL="1469878" indent="-522236">
              <a:lnSpc>
                <a:spcPct val="100000"/>
              </a:lnSpc>
              <a:spcBef>
                <a:spcPts val="0"/>
              </a:spcBef>
              <a:buClrTx/>
              <a:defRPr i="1" sz="2400">
                <a:solidFill>
                  <a:schemeClr val="accent1"/>
                </a:solidFill>
                <a:latin typeface="Gotham Book"/>
                <a:ea typeface="Gotham Book"/>
                <a:cs typeface="Gotham Book"/>
                <a:sym typeface="Gotham Book"/>
              </a:defRPr>
            </a:lvl5pPr>
          </a:lstStyle>
          <a:p>
            <a:pPr/>
            <a:r>
              <a:t>The simplicity.</a:t>
            </a:r>
          </a:p>
          <a:p>
            <a:pPr lvl="1"/>
            <a:r>
              <a:t/>
            </a:r>
          </a:p>
          <a:p>
            <a:pPr lvl="2"/>
            <a:r>
              <a:t/>
            </a:r>
          </a:p>
          <a:p>
            <a:pPr lvl="3"/>
            <a:r>
              <a:t/>
            </a:r>
          </a:p>
          <a:p>
            <a:pPr lvl="4"/>
            <a:r>
              <a:t/>
            </a:r>
          </a:p>
        </p:txBody>
      </p:sp>
      <p:sp>
        <p:nvSpPr>
          <p:cNvPr id="21" name="Segnaposto testo 17"/>
          <p:cNvSpPr/>
          <p:nvPr>
            <p:ph type="body" sz="quarter" idx="22" hasCustomPrompt="1"/>
          </p:nvPr>
        </p:nvSpPr>
        <p:spPr>
          <a:xfrm>
            <a:off x="14647253" y="7697268"/>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We are connected to water by a covenant of respect and pure gratitude. For over 35 years we have been designing and producing reliable, cutting-edge systems for water treatment and dosing of chemicals to make the human-water relationship more harmonious, safe and natural, drawing from a single source of inspiration.</a:t>
            </a:r>
          </a:p>
        </p:txBody>
      </p:sp>
      <p:sp>
        <p:nvSpPr>
          <p:cNvPr id="22" name="Segnaposto testo 17"/>
          <p:cNvSpPr/>
          <p:nvPr>
            <p:ph type="body" sz="quarter" idx="23" hasCustomPrompt="1"/>
          </p:nvPr>
        </p:nvSpPr>
        <p:spPr>
          <a:xfrm>
            <a:off x="14647254" y="4894562"/>
            <a:ext cx="7303715" cy="1785105"/>
          </a:xfrm>
          <a:prstGeom prst="rect">
            <a:avLst/>
          </a:prstGeom>
        </p:spPr>
        <p:txBody>
          <a:bodyPr/>
          <a:lstStyle>
            <a:lvl1pPr marL="0" indent="0">
              <a:lnSpc>
                <a:spcPct val="100000"/>
              </a:lnSpc>
              <a:spcBef>
                <a:spcPts val="0"/>
              </a:spcBef>
              <a:buClrTx/>
              <a:buSzTx/>
              <a:buNone/>
              <a:defRPr sz="5800">
                <a:latin typeface="Gotham Medium"/>
                <a:ea typeface="Gotham Medium"/>
                <a:cs typeface="Gotham Medium"/>
                <a:sym typeface="Gotham Medium"/>
              </a:defRPr>
            </a:lvl1pPr>
          </a:lstStyle>
          <a:p>
            <a:pPr/>
            <a:r>
              <a:t>EMEC. SIMPLE AS WATER</a:t>
            </a:r>
          </a:p>
        </p:txBody>
      </p:sp>
      <p:pic>
        <p:nvPicPr>
          <p:cNvPr id="23" name="Immagine 7" descr="Immagine 7"/>
          <p:cNvPicPr>
            <a:picLocks noChangeAspect="1"/>
          </p:cNvPicPr>
          <p:nvPr/>
        </p:nvPicPr>
        <p:blipFill>
          <a:blip r:embed="rId3">
            <a:extLst/>
          </a:blip>
          <a:stretch>
            <a:fillRect/>
          </a:stretch>
        </p:blipFill>
        <p:spPr>
          <a:xfrm>
            <a:off x="-3" y="0"/>
            <a:ext cx="12215812" cy="13716000"/>
          </a:xfrm>
          <a:prstGeom prst="rect">
            <a:avLst/>
          </a:prstGeom>
          <a:ln w="12700">
            <a:miter lim="400000"/>
          </a:ln>
        </p:spPr>
      </p:pic>
      <p:sp>
        <p:nvSpPr>
          <p:cNvPr id="2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 3/7 (insert at the star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 name="Corpo livello uno…"/>
          <p:cNvSpPr txBox="1"/>
          <p:nvPr>
            <p:ph type="body" sz="quarter" idx="1" hasCustomPrompt="1"/>
          </p:nvPr>
        </p:nvSpPr>
        <p:spPr>
          <a:xfrm>
            <a:off x="2445404" y="4338147"/>
            <a:ext cx="9745009" cy="369334"/>
          </a:xfrm>
          <a:prstGeom prst="rect">
            <a:avLst/>
          </a:prstGeom>
        </p:spPr>
        <p:txBody>
          <a:bodyPr/>
          <a:lstStyle>
            <a:lvl1pPr marL="0" indent="0">
              <a:lnSpc>
                <a:spcPct val="100000"/>
              </a:lnSpc>
              <a:spcBef>
                <a:spcPts val="0"/>
              </a:spcBef>
              <a:buClrTx/>
              <a:buSzTx/>
              <a:buNone/>
              <a:defRPr sz="2400">
                <a:solidFill>
                  <a:schemeClr val="accent1"/>
                </a:solidFill>
                <a:latin typeface="Gotham Book"/>
                <a:ea typeface="Gotham Book"/>
                <a:cs typeface="Gotham Book"/>
                <a:sym typeface="Gotham Book"/>
              </a:defRPr>
            </a:lvl1pPr>
            <a:lvl2pPr marL="535840" indent="-308851">
              <a:lnSpc>
                <a:spcPct val="100000"/>
              </a:lnSpc>
              <a:spcBef>
                <a:spcPts val="0"/>
              </a:spcBef>
              <a:buClrTx/>
              <a:defRPr sz="2400">
                <a:solidFill>
                  <a:schemeClr val="accent1"/>
                </a:solidFill>
                <a:latin typeface="Gotham Book"/>
                <a:ea typeface="Gotham Book"/>
                <a:cs typeface="Gotham Book"/>
                <a:sym typeface="Gotham Book"/>
              </a:defRPr>
            </a:lvl2pPr>
            <a:lvl3pPr marL="798659" indent="-331980">
              <a:lnSpc>
                <a:spcPct val="100000"/>
              </a:lnSpc>
              <a:spcBef>
                <a:spcPts val="0"/>
              </a:spcBef>
              <a:buClrTx/>
              <a:defRPr sz="2400">
                <a:solidFill>
                  <a:schemeClr val="accent1"/>
                </a:solidFill>
                <a:latin typeface="Gotham Book"/>
                <a:ea typeface="Gotham Book"/>
                <a:cs typeface="Gotham Book"/>
                <a:sym typeface="Gotham Book"/>
              </a:defRPr>
            </a:lvl3pPr>
            <a:lvl4pPr marL="1161934" indent="-468265">
              <a:lnSpc>
                <a:spcPct val="100000"/>
              </a:lnSpc>
              <a:spcBef>
                <a:spcPts val="0"/>
              </a:spcBef>
              <a:buClrTx/>
              <a:defRPr sz="2400">
                <a:solidFill>
                  <a:schemeClr val="accent1"/>
                </a:solidFill>
                <a:latin typeface="Gotham Book"/>
                <a:ea typeface="Gotham Book"/>
                <a:cs typeface="Gotham Book"/>
                <a:sym typeface="Gotham Book"/>
              </a:defRPr>
            </a:lvl4pPr>
            <a:lvl5pPr marL="1469878" indent="-522236">
              <a:lnSpc>
                <a:spcPct val="100000"/>
              </a:lnSpc>
              <a:spcBef>
                <a:spcPts val="0"/>
              </a:spcBef>
              <a:buClrTx/>
              <a:defRPr sz="2400">
                <a:solidFill>
                  <a:schemeClr val="accent1"/>
                </a:solidFill>
                <a:latin typeface="Gotham Book"/>
                <a:ea typeface="Gotham Book"/>
                <a:cs typeface="Gotham Book"/>
                <a:sym typeface="Gotham Book"/>
              </a:defRPr>
            </a:lvl5pPr>
          </a:lstStyle>
          <a:p>
            <a:pPr/>
            <a:r>
              <a:t>The difference between consultant and supplier</a:t>
            </a:r>
          </a:p>
          <a:p>
            <a:pPr lvl="1"/>
            <a:r>
              <a:t/>
            </a:r>
          </a:p>
          <a:p>
            <a:pPr lvl="2"/>
            <a:r>
              <a:t/>
            </a:r>
          </a:p>
          <a:p>
            <a:pPr lvl="3"/>
            <a:r>
              <a:t/>
            </a:r>
          </a:p>
          <a:p>
            <a:pPr lvl="4"/>
            <a:r>
              <a:t/>
            </a:r>
          </a:p>
        </p:txBody>
      </p:sp>
      <p:sp>
        <p:nvSpPr>
          <p:cNvPr id="32" name="Segnaposto testo 17"/>
          <p:cNvSpPr/>
          <p:nvPr>
            <p:ph type="body" sz="quarter" idx="21" hasCustomPrompt="1"/>
          </p:nvPr>
        </p:nvSpPr>
        <p:spPr>
          <a:xfrm>
            <a:off x="2445403" y="4922687"/>
            <a:ext cx="9745010" cy="969496"/>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Business Unit's in-depth knowledge of every step of the production process makes it possible for us to offer focussed consulting, both for the choice and the personalisation of products.</a:t>
            </a:r>
          </a:p>
        </p:txBody>
      </p:sp>
      <p:sp>
        <p:nvSpPr>
          <p:cNvPr id="33" name="Segnaposto immagine 17"/>
          <p:cNvSpPr/>
          <p:nvPr>
            <p:ph type="pic" sz="quarter" idx="22"/>
          </p:nvPr>
        </p:nvSpPr>
        <p:spPr>
          <a:xfrm>
            <a:off x="22769613" y="11374248"/>
            <a:ext cx="1612801" cy="1789201"/>
          </a:xfrm>
          <a:prstGeom prst="rect">
            <a:avLst/>
          </a:prstGeom>
        </p:spPr>
        <p:txBody>
          <a:bodyPr lIns="91439" tIns="45719" rIns="91439" bIns="45719">
            <a:noAutofit/>
          </a:bodyPr>
          <a:lstStyle/>
          <a:p>
            <a:pPr/>
          </a:p>
        </p:txBody>
      </p:sp>
      <p:sp>
        <p:nvSpPr>
          <p:cNvPr id="34" name="Segnaposto testo 17"/>
          <p:cNvSpPr/>
          <p:nvPr>
            <p:ph type="body" sz="quarter" idx="23" hasCustomPrompt="1"/>
          </p:nvPr>
        </p:nvSpPr>
        <p:spPr>
          <a:xfrm>
            <a:off x="2441995" y="2311799"/>
            <a:ext cx="9745009" cy="369333"/>
          </a:xfrm>
          <a:prstGeom prst="rect">
            <a:avLst/>
          </a:prstGeom>
        </p:spPr>
        <p:txBody>
          <a:bodyPr/>
          <a:lstStyle>
            <a:lvl1pPr marL="0" indent="0">
              <a:lnSpc>
                <a:spcPct val="100000"/>
              </a:lnSpc>
              <a:spcBef>
                <a:spcPts val="0"/>
              </a:spcBef>
              <a:buClrTx/>
              <a:buSzTx/>
              <a:buNone/>
              <a:defRPr sz="2400">
                <a:solidFill>
                  <a:schemeClr val="accent1"/>
                </a:solidFill>
                <a:latin typeface="Gotham Book"/>
                <a:ea typeface="Gotham Book"/>
                <a:cs typeface="Gotham Book"/>
                <a:sym typeface="Gotham Book"/>
              </a:defRPr>
            </a:lvl1pPr>
          </a:lstStyle>
          <a:p>
            <a:pPr/>
            <a:r>
              <a:t>Flexibility, with three fundamental principles</a:t>
            </a:r>
          </a:p>
        </p:txBody>
      </p:sp>
      <p:sp>
        <p:nvSpPr>
          <p:cNvPr id="35" name="Segnaposto testo 17"/>
          <p:cNvSpPr/>
          <p:nvPr>
            <p:ph type="body" sz="quarter" idx="24" hasCustomPrompt="1"/>
          </p:nvPr>
        </p:nvSpPr>
        <p:spPr>
          <a:xfrm>
            <a:off x="2441995" y="2896338"/>
            <a:ext cx="9745009" cy="969496"/>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In a world that changes so fast, flexibility and innovation are fundamental to us. As a company, we are open to change, because we are rooted in three fundamental principles: constant research, extreme precision, healthy relationships.</a:t>
            </a:r>
          </a:p>
        </p:txBody>
      </p:sp>
      <p:sp>
        <p:nvSpPr>
          <p:cNvPr id="36" name="Segnaposto testo 17"/>
          <p:cNvSpPr/>
          <p:nvPr>
            <p:ph type="body" sz="quarter" idx="25" hasCustomPrompt="1"/>
          </p:nvPr>
        </p:nvSpPr>
        <p:spPr>
          <a:xfrm>
            <a:off x="2450401" y="6364496"/>
            <a:ext cx="9745010" cy="369333"/>
          </a:xfrm>
          <a:prstGeom prst="rect">
            <a:avLst/>
          </a:prstGeom>
        </p:spPr>
        <p:txBody>
          <a:bodyPr/>
          <a:lstStyle>
            <a:lvl1pPr marL="0" indent="0">
              <a:lnSpc>
                <a:spcPct val="100000"/>
              </a:lnSpc>
              <a:spcBef>
                <a:spcPts val="0"/>
              </a:spcBef>
              <a:buClrTx/>
              <a:buSzTx/>
              <a:buNone/>
              <a:defRPr sz="2400">
                <a:solidFill>
                  <a:schemeClr val="accent1"/>
                </a:solidFill>
                <a:latin typeface="Gotham Book"/>
                <a:ea typeface="Gotham Book"/>
                <a:cs typeface="Gotham Book"/>
                <a:sym typeface="Gotham Book"/>
              </a:defRPr>
            </a:lvl1pPr>
          </a:lstStyle>
          <a:p>
            <a:pPr/>
            <a:r>
              <a:t>A world of care and attention</a:t>
            </a:r>
          </a:p>
        </p:txBody>
      </p:sp>
      <p:sp>
        <p:nvSpPr>
          <p:cNvPr id="37" name="Segnaposto testo 17"/>
          <p:cNvSpPr/>
          <p:nvPr>
            <p:ph type="body" sz="quarter" idx="26" hasCustomPrompt="1"/>
          </p:nvPr>
        </p:nvSpPr>
        <p:spPr>
          <a:xfrm>
            <a:off x="2450401" y="6949034"/>
            <a:ext cx="9745010" cy="969496"/>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Water is the vital element on which our business is based and to respect this inestimable resource we treat the environment in the best possible way in order to also respect our ethics.</a:t>
            </a:r>
          </a:p>
        </p:txBody>
      </p:sp>
      <p:sp>
        <p:nvSpPr>
          <p:cNvPr id="38" name="CasellaDiTesto 24"/>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defRPr b="1" sz="1500">
                <a:solidFill>
                  <a:schemeClr val="accent1"/>
                </a:solidFill>
                <a:latin typeface="Myriad Pro"/>
                <a:ea typeface="Myriad Pro"/>
                <a:cs typeface="Myriad Pro"/>
                <a:sym typeface="Myriad Pro"/>
              </a:defRPr>
            </a:pPr>
            <a:r>
              <a:t>©</a:t>
            </a:r>
            <a:r>
              <a:rPr>
                <a:solidFill>
                  <a:srgbClr val="27AC3A"/>
                </a:solidFill>
              </a:rPr>
              <a:t>2024</a:t>
            </a:r>
            <a:r>
              <a:t> EMEC srl. All Rights Reserved. / CONFIDENTIAL</a:t>
            </a:r>
          </a:p>
        </p:txBody>
      </p:sp>
      <p:sp>
        <p:nvSpPr>
          <p:cNvPr id="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 4/7 (insert at the start)">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6" name="Immagine 7" descr="Immagine 7"/>
          <p:cNvPicPr>
            <a:picLocks noChangeAspect="1"/>
          </p:cNvPicPr>
          <p:nvPr/>
        </p:nvPicPr>
        <p:blipFill>
          <a:blip r:embed="rId3">
            <a:extLst/>
          </a:blip>
          <a:stretch>
            <a:fillRect/>
          </a:stretch>
        </p:blipFill>
        <p:spPr>
          <a:xfrm>
            <a:off x="0" y="4572001"/>
            <a:ext cx="24382413" cy="9144001"/>
          </a:xfrm>
          <a:prstGeom prst="rect">
            <a:avLst/>
          </a:prstGeom>
          <a:ln w="12700">
            <a:miter lim="400000"/>
          </a:ln>
        </p:spPr>
      </p:pic>
      <p:sp>
        <p:nvSpPr>
          <p:cNvPr id="47" name="Corpo livello uno…"/>
          <p:cNvSpPr txBox="1"/>
          <p:nvPr>
            <p:ph type="body" sz="quarter" idx="1" hasCustomPrompt="1"/>
          </p:nvPr>
        </p:nvSpPr>
        <p:spPr>
          <a:xfrm>
            <a:off x="2445403" y="3139065"/>
            <a:ext cx="9424800" cy="492444"/>
          </a:xfrm>
          <a:prstGeom prst="rect">
            <a:avLst/>
          </a:prstGeom>
        </p:spPr>
        <p:txBody>
          <a:bodyPr/>
          <a:lstStyle>
            <a:lvl1pPr marL="0" indent="0">
              <a:lnSpc>
                <a:spcPct val="100000"/>
              </a:lnSpc>
              <a:spcBef>
                <a:spcPts val="0"/>
              </a:spcBef>
              <a:buClrTx/>
              <a:buSzTx/>
              <a:buNone/>
              <a:defRPr>
                <a:latin typeface="Gotham Bold"/>
                <a:ea typeface="Gotham Bold"/>
                <a:cs typeface="Gotham Bold"/>
                <a:sym typeface="Gotham Bold"/>
              </a:defRPr>
            </a:lvl1pPr>
            <a:lvl2pPr>
              <a:lnSpc>
                <a:spcPct val="100000"/>
              </a:lnSpc>
              <a:spcBef>
                <a:spcPts val="0"/>
              </a:spcBef>
              <a:buClrTx/>
              <a:defRPr>
                <a:latin typeface="Gotham Bold"/>
                <a:ea typeface="Gotham Bold"/>
                <a:cs typeface="Gotham Bold"/>
                <a:sym typeface="Gotham Bold"/>
              </a:defRPr>
            </a:lvl2pPr>
            <a:lvl3pPr>
              <a:lnSpc>
                <a:spcPct val="100000"/>
              </a:lnSpc>
              <a:spcBef>
                <a:spcPts val="0"/>
              </a:spcBef>
              <a:buClrTx/>
              <a:defRPr>
                <a:latin typeface="Gotham Bold"/>
                <a:ea typeface="Gotham Bold"/>
                <a:cs typeface="Gotham Bold"/>
                <a:sym typeface="Gotham Bold"/>
              </a:defRPr>
            </a:lvl3pPr>
            <a:lvl4pPr>
              <a:lnSpc>
                <a:spcPct val="100000"/>
              </a:lnSpc>
              <a:spcBef>
                <a:spcPts val="0"/>
              </a:spcBef>
              <a:buClrTx/>
              <a:defRPr>
                <a:latin typeface="Gotham Bold"/>
                <a:ea typeface="Gotham Bold"/>
                <a:cs typeface="Gotham Bold"/>
                <a:sym typeface="Gotham Bold"/>
              </a:defRPr>
            </a:lvl4pPr>
            <a:lvl5pPr>
              <a:lnSpc>
                <a:spcPct val="100000"/>
              </a:lnSpc>
              <a:spcBef>
                <a:spcPts val="0"/>
              </a:spcBef>
              <a:buClrTx/>
              <a:defRPr>
                <a:latin typeface="Gotham Bold"/>
                <a:ea typeface="Gotham Bold"/>
                <a:cs typeface="Gotham Bold"/>
                <a:sym typeface="Gotham Bold"/>
              </a:defRPr>
            </a:lvl5pPr>
          </a:lstStyle>
          <a:p>
            <a:pPr/>
            <a:r>
              <a:t>NOTHING IS SIMPLER THAN COMPLEXITY</a:t>
            </a:r>
          </a:p>
          <a:p>
            <a:pPr lvl="1"/>
            <a:r>
              <a:t/>
            </a:r>
          </a:p>
          <a:p>
            <a:pPr lvl="2"/>
            <a:r>
              <a:t/>
            </a:r>
          </a:p>
          <a:p>
            <a:pPr lvl="3"/>
            <a:r>
              <a:t/>
            </a:r>
          </a:p>
          <a:p>
            <a:pPr lvl="4"/>
            <a:r>
              <a:t/>
            </a:r>
          </a:p>
        </p:txBody>
      </p:sp>
      <p:sp>
        <p:nvSpPr>
          <p:cNvPr id="48" name="Segnaposto testo 17"/>
          <p:cNvSpPr/>
          <p:nvPr>
            <p:ph type="body" sz="quarter" idx="21" hasCustomPrompt="1"/>
          </p:nvPr>
        </p:nvSpPr>
        <p:spPr>
          <a:xfrm>
            <a:off x="12512675" y="2338846"/>
            <a:ext cx="9424800" cy="1292663"/>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We are an extremely prolific company, with high-level technical know-how. We manage articulate and complex processes with increasingly sophisticated standards of innovation. And all with the same objective: to make the lives of companies and professionals increasingly simple.</a:t>
            </a:r>
          </a:p>
        </p:txBody>
      </p:sp>
      <p:sp>
        <p:nvSpPr>
          <p:cNvPr id="49" name="Segnaposto immagine 17"/>
          <p:cNvSpPr/>
          <p:nvPr>
            <p:ph type="pic" sz="quarter" idx="22"/>
          </p:nvPr>
        </p:nvSpPr>
        <p:spPr>
          <a:xfrm>
            <a:off x="22769613" y="11374248"/>
            <a:ext cx="1612801" cy="1789201"/>
          </a:xfrm>
          <a:prstGeom prst="rect">
            <a:avLst/>
          </a:prstGeom>
        </p:spPr>
        <p:txBody>
          <a:bodyPr lIns="91439" tIns="45719" rIns="91439" bIns="45719">
            <a:noAutofit/>
          </a:bodyPr>
          <a:lstStyle/>
          <a:p>
            <a:pPr/>
          </a:p>
        </p:txBody>
      </p:sp>
      <p:sp>
        <p:nvSpPr>
          <p:cNvPr id="5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Worldwide - 5/7 (insert at the star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Corpo livello uno…"/>
          <p:cNvSpPr txBox="1"/>
          <p:nvPr>
            <p:ph type="body" sz="quarter" idx="1" hasCustomPrompt="1"/>
          </p:nvPr>
        </p:nvSpPr>
        <p:spPr>
          <a:xfrm>
            <a:off x="1103324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EMEC WORLDWIDE</a:t>
            </a:r>
          </a:p>
          <a:p>
            <a:pPr lvl="1"/>
            <a:r>
              <a:t/>
            </a:r>
          </a:p>
          <a:p>
            <a:pPr lvl="2"/>
            <a:r>
              <a:t/>
            </a:r>
          </a:p>
          <a:p>
            <a:pPr lvl="3"/>
            <a:r>
              <a:t/>
            </a:r>
          </a:p>
          <a:p>
            <a:pPr lvl="4"/>
            <a:r>
              <a:t/>
            </a:r>
          </a:p>
        </p:txBody>
      </p:sp>
      <p:sp>
        <p:nvSpPr>
          <p:cNvPr id="58" name="Segnaposto testo 17"/>
          <p:cNvSpPr/>
          <p:nvPr>
            <p:ph type="body" sz="quarter" idx="21" hasCustomPrompt="1"/>
          </p:nvPr>
        </p:nvSpPr>
        <p:spPr>
          <a:xfrm>
            <a:off x="11033241" y="10613852"/>
            <a:ext cx="7944081"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BRANCHES</a:t>
            </a:r>
          </a:p>
        </p:txBody>
      </p:sp>
      <p:sp>
        <p:nvSpPr>
          <p:cNvPr id="59" name="Segnaposto testo 17"/>
          <p:cNvSpPr/>
          <p:nvPr>
            <p:ph type="body" sz="quarter" idx="22" hasCustomPrompt="1"/>
          </p:nvPr>
        </p:nvSpPr>
        <p:spPr>
          <a:xfrm>
            <a:off x="11033239" y="11304136"/>
            <a:ext cx="7944081"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DISTRIBUTORS</a:t>
            </a:r>
          </a:p>
        </p:txBody>
      </p:sp>
      <p:sp>
        <p:nvSpPr>
          <p:cNvPr id="60" name="Segnaposto testo 17"/>
          <p:cNvSpPr/>
          <p:nvPr>
            <p:ph type="body" sz="quarter" idx="23" hasCustomPrompt="1"/>
          </p:nvPr>
        </p:nvSpPr>
        <p:spPr>
          <a:xfrm>
            <a:off x="19235413" y="5976675"/>
            <a:ext cx="4244853" cy="295467"/>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OUR CERTIFICATIONS</a:t>
            </a:r>
          </a:p>
        </p:txBody>
      </p:sp>
      <p:sp>
        <p:nvSpPr>
          <p:cNvPr id="61" name="Segnaposto testo 17"/>
          <p:cNvSpPr/>
          <p:nvPr>
            <p:ph type="body" sz="quarter" idx="24" hasCustomPrompt="1"/>
          </p:nvPr>
        </p:nvSpPr>
        <p:spPr>
          <a:xfrm>
            <a:off x="20402720" y="2828931"/>
            <a:ext cx="3077545" cy="553999"/>
          </a:xfrm>
          <a:prstGeom prst="rect">
            <a:avLst/>
          </a:prstGeom>
        </p:spPr>
        <p:txBody>
          <a:bodyPr/>
          <a:lstStyle>
            <a:lvl1pPr marL="0" indent="0">
              <a:lnSpc>
                <a:spcPct val="100000"/>
              </a:lnSpc>
              <a:spcBef>
                <a:spcPts val="0"/>
              </a:spcBef>
              <a:buClrTx/>
              <a:buSzTx/>
              <a:buNone/>
              <a:defRPr sz="1200">
                <a:latin typeface="Gotham Book"/>
                <a:ea typeface="Gotham Book"/>
                <a:cs typeface="Gotham Book"/>
                <a:sym typeface="Gotham Book"/>
              </a:defRPr>
            </a:lvl1pPr>
          </a:lstStyle>
          <a:p>
            <a:pPr/>
            <a:r>
              <a:t>5 years warranty for  our dosing pumps  and controllers</a:t>
            </a:r>
          </a:p>
        </p:txBody>
      </p:sp>
      <p:sp>
        <p:nvSpPr>
          <p:cNvPr id="62" name="Segnaposto testo 17"/>
          <p:cNvSpPr/>
          <p:nvPr>
            <p:ph type="body" sz="quarter" idx="25" hasCustomPrompt="1"/>
          </p:nvPr>
        </p:nvSpPr>
        <p:spPr>
          <a:xfrm>
            <a:off x="20402720" y="2644264"/>
            <a:ext cx="3077545" cy="184667"/>
          </a:xfrm>
          <a:prstGeom prst="rect">
            <a:avLst/>
          </a:prstGeom>
        </p:spPr>
        <p:txBody>
          <a:bodyPr/>
          <a:lstStyle>
            <a:lvl1pPr marL="0" indent="0">
              <a:lnSpc>
                <a:spcPct val="100000"/>
              </a:lnSpc>
              <a:spcBef>
                <a:spcPts val="0"/>
              </a:spcBef>
              <a:buClrTx/>
              <a:buSzTx/>
              <a:buNone/>
              <a:defRPr sz="1200">
                <a:latin typeface="Gotham Bold"/>
                <a:ea typeface="Gotham Bold"/>
                <a:cs typeface="Gotham Bold"/>
                <a:sym typeface="Gotham Bold"/>
              </a:defRPr>
            </a:lvl1pPr>
          </a:lstStyle>
          <a:p>
            <a:pPr/>
            <a:r>
              <a:t>WARRANTY</a:t>
            </a:r>
          </a:p>
        </p:txBody>
      </p:sp>
      <p:sp>
        <p:nvSpPr>
          <p:cNvPr id="63" name="Segnaposto testo 17"/>
          <p:cNvSpPr/>
          <p:nvPr>
            <p:ph type="body" sz="quarter" idx="26" hasCustomPrompt="1"/>
          </p:nvPr>
        </p:nvSpPr>
        <p:spPr>
          <a:xfrm>
            <a:off x="20402720" y="4654234"/>
            <a:ext cx="3077545" cy="369333"/>
          </a:xfrm>
          <a:prstGeom prst="rect">
            <a:avLst/>
          </a:prstGeom>
        </p:spPr>
        <p:txBody>
          <a:bodyPr/>
          <a:lstStyle>
            <a:lvl1pPr marL="0" indent="0">
              <a:lnSpc>
                <a:spcPct val="100000"/>
              </a:lnSpc>
              <a:spcBef>
                <a:spcPts val="0"/>
              </a:spcBef>
              <a:buClrTx/>
              <a:buSzTx/>
              <a:buNone/>
              <a:defRPr sz="1200">
                <a:latin typeface="Gotham Book"/>
                <a:ea typeface="Gotham Book"/>
                <a:cs typeface="Gotham Book"/>
                <a:sym typeface="Gotham Book"/>
              </a:defRPr>
            </a:lvl1pPr>
          </a:lstStyle>
          <a:p>
            <a:pPr/>
            <a:r>
              <a:t>All our products are  100% Made in Italy</a:t>
            </a:r>
          </a:p>
        </p:txBody>
      </p:sp>
      <p:sp>
        <p:nvSpPr>
          <p:cNvPr id="64" name="Segnaposto testo 17"/>
          <p:cNvSpPr/>
          <p:nvPr>
            <p:ph type="body" sz="quarter" idx="27" hasCustomPrompt="1"/>
          </p:nvPr>
        </p:nvSpPr>
        <p:spPr>
          <a:xfrm>
            <a:off x="20402720" y="4469567"/>
            <a:ext cx="3077545" cy="184667"/>
          </a:xfrm>
          <a:prstGeom prst="rect">
            <a:avLst/>
          </a:prstGeom>
        </p:spPr>
        <p:txBody>
          <a:bodyPr/>
          <a:lstStyle>
            <a:lvl1pPr marL="0" indent="0">
              <a:lnSpc>
                <a:spcPct val="100000"/>
              </a:lnSpc>
              <a:spcBef>
                <a:spcPts val="0"/>
              </a:spcBef>
              <a:buClrTx/>
              <a:buSzTx/>
              <a:buNone/>
              <a:defRPr sz="1200">
                <a:latin typeface="Gotham Bold"/>
                <a:ea typeface="Gotham Bold"/>
                <a:cs typeface="Gotham Bold"/>
                <a:sym typeface="Gotham Bold"/>
              </a:defRPr>
            </a:lvl1pPr>
          </a:lstStyle>
          <a:p>
            <a:pPr/>
            <a:r>
              <a:t>100% MADE IN ITALY</a:t>
            </a:r>
          </a:p>
        </p:txBody>
      </p:sp>
      <p:sp>
        <p:nvSpPr>
          <p:cNvPr id="65" name="CasellaDiTesto 22"/>
          <p:cNvSpPr txBox="1"/>
          <p:nvPr/>
        </p:nvSpPr>
        <p:spPr>
          <a:xfrm>
            <a:off x="899794" y="8271816"/>
            <a:ext cx="4391132" cy="6121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2400">
                <a:latin typeface="Gotham Bold"/>
                <a:ea typeface="Gotham Bold"/>
                <a:cs typeface="Gotham Bold"/>
                <a:sym typeface="Gotham Bold"/>
              </a:defRPr>
            </a:pPr>
            <a:r>
              <a:t>EMEC</a:t>
            </a:r>
          </a:p>
          <a:p>
            <a:pPr>
              <a:defRPr sz="1900">
                <a:latin typeface="Gotham Medium"/>
                <a:ea typeface="Gotham Medium"/>
                <a:cs typeface="Gotham Medium"/>
                <a:sym typeface="Gotham Medium"/>
              </a:defRPr>
            </a:pPr>
            <a:r>
              <a:t>SIMPLE AS WATER</a:t>
            </a:r>
          </a:p>
        </p:txBody>
      </p:sp>
      <p:sp>
        <p:nvSpPr>
          <p:cNvPr id="66" name="Segnaposto testo 17"/>
          <p:cNvSpPr/>
          <p:nvPr>
            <p:ph type="body" sz="quarter" idx="28" hasCustomPrompt="1"/>
          </p:nvPr>
        </p:nvSpPr>
        <p:spPr>
          <a:xfrm>
            <a:off x="1495629" y="9230522"/>
            <a:ext cx="8253794"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employees in Italy</a:t>
            </a:r>
          </a:p>
        </p:txBody>
      </p:sp>
      <p:sp>
        <p:nvSpPr>
          <p:cNvPr id="67" name="Segnaposto testo 17"/>
          <p:cNvSpPr/>
          <p:nvPr>
            <p:ph type="body" sz="quarter" idx="29" hasCustomPrompt="1"/>
          </p:nvPr>
        </p:nvSpPr>
        <p:spPr>
          <a:xfrm>
            <a:off x="1389380" y="9567994"/>
            <a:ext cx="8360041"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countries</a:t>
            </a:r>
          </a:p>
        </p:txBody>
      </p:sp>
      <p:sp>
        <p:nvSpPr>
          <p:cNvPr id="68" name="Segnaposto testo 17"/>
          <p:cNvSpPr/>
          <p:nvPr>
            <p:ph type="body" sz="quarter" idx="30" hasCustomPrompt="1"/>
          </p:nvPr>
        </p:nvSpPr>
        <p:spPr>
          <a:xfrm>
            <a:off x="1327927" y="9905645"/>
            <a:ext cx="8421494"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branches</a:t>
            </a:r>
          </a:p>
        </p:txBody>
      </p:sp>
      <p:sp>
        <p:nvSpPr>
          <p:cNvPr id="69" name="Segnaposto testo 17"/>
          <p:cNvSpPr/>
          <p:nvPr>
            <p:ph type="body" sz="quarter" idx="31" hasCustomPrompt="1"/>
          </p:nvPr>
        </p:nvSpPr>
        <p:spPr>
          <a:xfrm>
            <a:off x="1367611" y="10247548"/>
            <a:ext cx="8381811"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distributors</a:t>
            </a:r>
          </a:p>
        </p:txBody>
      </p:sp>
      <p:sp>
        <p:nvSpPr>
          <p:cNvPr id="70" name="Segnaposto testo 17"/>
          <p:cNvSpPr/>
          <p:nvPr>
            <p:ph type="body" sz="quarter" idx="32" hasCustomPrompt="1"/>
          </p:nvPr>
        </p:nvSpPr>
        <p:spPr>
          <a:xfrm>
            <a:off x="2253963" y="10592130"/>
            <a:ext cx="7495456" cy="292390"/>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dosing pumps/year</a:t>
            </a:r>
          </a:p>
        </p:txBody>
      </p:sp>
      <p:sp>
        <p:nvSpPr>
          <p:cNvPr id="71" name="Segnaposto testo 17"/>
          <p:cNvSpPr/>
          <p:nvPr>
            <p:ph type="body" sz="quarter" idx="33" hasCustomPrompt="1"/>
          </p:nvPr>
        </p:nvSpPr>
        <p:spPr>
          <a:xfrm>
            <a:off x="2146344" y="10927102"/>
            <a:ext cx="7603075"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controllers/year</a:t>
            </a:r>
          </a:p>
        </p:txBody>
      </p:sp>
      <p:sp>
        <p:nvSpPr>
          <p:cNvPr id="72" name="Segnaposto testo 17"/>
          <p:cNvSpPr/>
          <p:nvPr>
            <p:ph type="body" sz="quarter" idx="34" hasCustomPrompt="1"/>
          </p:nvPr>
        </p:nvSpPr>
        <p:spPr>
          <a:xfrm>
            <a:off x="1912185" y="11271856"/>
            <a:ext cx="7837236" cy="292389"/>
          </a:xfrm>
          <a:prstGeom prst="rect">
            <a:avLst/>
          </a:prstGeom>
        </p:spPr>
        <p:txBody>
          <a:bodyPr/>
          <a:lstStyle>
            <a:lvl1pPr marL="0" indent="0">
              <a:lnSpc>
                <a:spcPct val="100000"/>
              </a:lnSpc>
              <a:spcBef>
                <a:spcPts val="0"/>
              </a:spcBef>
              <a:buClrTx/>
              <a:buSzTx/>
              <a:buNone/>
              <a:defRPr sz="1900">
                <a:latin typeface="Gotham Medium"/>
                <a:ea typeface="Gotham Medium"/>
                <a:cs typeface="Gotham Medium"/>
                <a:sym typeface="Gotham Medium"/>
              </a:defRPr>
            </a:lvl1pPr>
          </a:lstStyle>
          <a:p>
            <a:pPr/>
            <a:r>
              <a:t>all-in-one solutions/year</a:t>
            </a:r>
          </a:p>
        </p:txBody>
      </p:sp>
      <p:sp>
        <p:nvSpPr>
          <p:cNvPr id="73" name="CasellaDiTesto 31"/>
          <p:cNvSpPr txBox="1"/>
          <p:nvPr/>
        </p:nvSpPr>
        <p:spPr>
          <a:xfrm>
            <a:off x="899794" y="9195858"/>
            <a:ext cx="1363598" cy="23063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600"/>
              </a:lnSpc>
              <a:defRPr sz="2400">
                <a:solidFill>
                  <a:schemeClr val="accent1"/>
                </a:solidFill>
                <a:latin typeface="Gotham Medium"/>
                <a:ea typeface="Gotham Medium"/>
                <a:cs typeface="Gotham Medium"/>
                <a:sym typeface="Gotham Medium"/>
              </a:defRPr>
            </a:pPr>
            <a:r>
              <a:t>188</a:t>
            </a:r>
          </a:p>
          <a:p>
            <a:pPr>
              <a:lnSpc>
                <a:spcPts val="2600"/>
              </a:lnSpc>
              <a:defRPr sz="2400">
                <a:solidFill>
                  <a:schemeClr val="accent1"/>
                </a:solidFill>
                <a:latin typeface="Gotham Medium"/>
                <a:ea typeface="Gotham Medium"/>
                <a:cs typeface="Gotham Medium"/>
                <a:sym typeface="Gotham Medium"/>
              </a:defRPr>
            </a:pPr>
            <a:r>
              <a:t>54</a:t>
            </a:r>
          </a:p>
          <a:p>
            <a:pPr>
              <a:lnSpc>
                <a:spcPts val="2600"/>
              </a:lnSpc>
              <a:defRPr sz="2400">
                <a:solidFill>
                  <a:schemeClr val="accent1"/>
                </a:solidFill>
                <a:latin typeface="Gotham Medium"/>
                <a:ea typeface="Gotham Medium"/>
                <a:cs typeface="Gotham Medium"/>
                <a:sym typeface="Gotham Medium"/>
              </a:defRPr>
            </a:pPr>
            <a:r>
              <a:t>10</a:t>
            </a:r>
          </a:p>
          <a:p>
            <a:pPr>
              <a:lnSpc>
                <a:spcPts val="2600"/>
              </a:lnSpc>
              <a:defRPr sz="2400">
                <a:solidFill>
                  <a:schemeClr val="accent1"/>
                </a:solidFill>
                <a:latin typeface="Gotham Medium"/>
                <a:ea typeface="Gotham Medium"/>
                <a:cs typeface="Gotham Medium"/>
                <a:sym typeface="Gotham Medium"/>
              </a:defRPr>
            </a:pPr>
            <a:r>
              <a:t>24</a:t>
            </a:r>
          </a:p>
          <a:p>
            <a:pPr>
              <a:lnSpc>
                <a:spcPts val="2600"/>
              </a:lnSpc>
              <a:defRPr sz="2400">
                <a:solidFill>
                  <a:schemeClr val="accent1"/>
                </a:solidFill>
                <a:latin typeface="Gotham Medium"/>
                <a:ea typeface="Gotham Medium"/>
                <a:cs typeface="Gotham Medium"/>
                <a:sym typeface="Gotham Medium"/>
              </a:defRPr>
            </a:pPr>
            <a:r>
              <a:t>150.000</a:t>
            </a:r>
          </a:p>
          <a:p>
            <a:pPr>
              <a:lnSpc>
                <a:spcPts val="2600"/>
              </a:lnSpc>
              <a:defRPr sz="2400">
                <a:solidFill>
                  <a:schemeClr val="accent1"/>
                </a:solidFill>
                <a:latin typeface="Gotham Medium"/>
                <a:ea typeface="Gotham Medium"/>
                <a:cs typeface="Gotham Medium"/>
                <a:sym typeface="Gotham Medium"/>
              </a:defRPr>
            </a:pPr>
            <a:r>
              <a:t>30.000</a:t>
            </a:r>
          </a:p>
          <a:p>
            <a:pPr>
              <a:lnSpc>
                <a:spcPts val="2600"/>
              </a:lnSpc>
              <a:defRPr sz="2400">
                <a:solidFill>
                  <a:schemeClr val="accent1"/>
                </a:solidFill>
                <a:latin typeface="Gotham Medium"/>
                <a:ea typeface="Gotham Medium"/>
                <a:cs typeface="Gotham Medium"/>
                <a:sym typeface="Gotham Medium"/>
              </a:defRPr>
            </a:pPr>
            <a:r>
              <a:t>5.000</a:t>
            </a:r>
          </a:p>
        </p:txBody>
      </p:sp>
      <p:sp>
        <p:nvSpPr>
          <p:cNvPr id="74" name="Segnaposto testo 17"/>
          <p:cNvSpPr/>
          <p:nvPr>
            <p:ph type="body" sz="quarter" idx="35" hasCustomPrompt="1"/>
          </p:nvPr>
        </p:nvSpPr>
        <p:spPr>
          <a:xfrm>
            <a:off x="19235411" y="11290375"/>
            <a:ext cx="4244852" cy="295467"/>
          </a:xfrm>
          <a:prstGeom prst="rect">
            <a:avLst/>
          </a:prstGeom>
        </p:spPr>
        <p:txBody>
          <a:bodyPr/>
          <a:lstStyle>
            <a:lvl1pPr marL="0" indent="0">
              <a:lnSpc>
                <a:spcPct val="100000"/>
              </a:lnSpc>
              <a:spcBef>
                <a:spcPts val="0"/>
              </a:spcBef>
              <a:buClrTx/>
              <a:buSzTx/>
              <a:buNone/>
              <a:defRPr sz="1900">
                <a:solidFill>
                  <a:schemeClr val="accent1"/>
                </a:solidFill>
                <a:latin typeface="Gotham Bold"/>
                <a:ea typeface="Gotham Bold"/>
                <a:cs typeface="Gotham Bold"/>
                <a:sym typeface="Gotham Bold"/>
              </a:defRPr>
            </a:lvl1pPr>
          </a:lstStyle>
          <a:p>
            <a:pPr/>
            <a:r>
              <a:t>www.emecpumps.com</a:t>
            </a:r>
          </a:p>
        </p:txBody>
      </p:sp>
      <p:pic>
        <p:nvPicPr>
          <p:cNvPr id="75" name="Immagine 35" descr="Immagine 35"/>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76" name="CasellaDiTesto 32"/>
          <p:cNvSpPr txBox="1"/>
          <p:nvPr/>
        </p:nvSpPr>
        <p:spPr>
          <a:xfrm>
            <a:off x="899794" y="8271816"/>
            <a:ext cx="4391132" cy="6121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2400">
                <a:latin typeface="Gotham Bold"/>
                <a:ea typeface="Gotham Bold"/>
                <a:cs typeface="Gotham Bold"/>
                <a:sym typeface="Gotham Bold"/>
              </a:defRPr>
            </a:pPr>
            <a:r>
              <a:t>EMEC</a:t>
            </a:r>
          </a:p>
          <a:p>
            <a:pPr>
              <a:defRPr sz="1900">
                <a:latin typeface="Gotham Medium"/>
                <a:ea typeface="Gotham Medium"/>
                <a:cs typeface="Gotham Medium"/>
                <a:sym typeface="Gotham Medium"/>
              </a:defRPr>
            </a:pPr>
            <a:r>
              <a:t>SIMPLE AS WATER</a:t>
            </a:r>
          </a:p>
        </p:txBody>
      </p:sp>
      <p:sp>
        <p:nvSpPr>
          <p:cNvPr id="77" name="CasellaDiTesto 37"/>
          <p:cNvSpPr txBox="1"/>
          <p:nvPr/>
        </p:nvSpPr>
        <p:spPr>
          <a:xfrm>
            <a:off x="899794" y="9195858"/>
            <a:ext cx="1363598" cy="23063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2600"/>
              </a:lnSpc>
              <a:defRPr sz="2400">
                <a:solidFill>
                  <a:schemeClr val="accent1"/>
                </a:solidFill>
                <a:latin typeface="Gotham Medium"/>
                <a:ea typeface="Gotham Medium"/>
                <a:cs typeface="Gotham Medium"/>
                <a:sym typeface="Gotham Medium"/>
              </a:defRPr>
            </a:pPr>
            <a:r>
              <a:t>188</a:t>
            </a:r>
          </a:p>
          <a:p>
            <a:pPr>
              <a:lnSpc>
                <a:spcPts val="2600"/>
              </a:lnSpc>
              <a:defRPr sz="2400">
                <a:solidFill>
                  <a:schemeClr val="accent1"/>
                </a:solidFill>
                <a:latin typeface="Gotham Medium"/>
                <a:ea typeface="Gotham Medium"/>
                <a:cs typeface="Gotham Medium"/>
                <a:sym typeface="Gotham Medium"/>
              </a:defRPr>
            </a:pPr>
            <a:r>
              <a:t>54</a:t>
            </a:r>
          </a:p>
          <a:p>
            <a:pPr>
              <a:lnSpc>
                <a:spcPts val="2600"/>
              </a:lnSpc>
              <a:defRPr sz="2400">
                <a:solidFill>
                  <a:schemeClr val="accent1"/>
                </a:solidFill>
                <a:latin typeface="Gotham Medium"/>
                <a:ea typeface="Gotham Medium"/>
                <a:cs typeface="Gotham Medium"/>
                <a:sym typeface="Gotham Medium"/>
              </a:defRPr>
            </a:pPr>
            <a:r>
              <a:t>10</a:t>
            </a:r>
          </a:p>
          <a:p>
            <a:pPr>
              <a:lnSpc>
                <a:spcPts val="2600"/>
              </a:lnSpc>
              <a:defRPr sz="2400">
                <a:solidFill>
                  <a:schemeClr val="accent1"/>
                </a:solidFill>
                <a:latin typeface="Gotham Medium"/>
                <a:ea typeface="Gotham Medium"/>
                <a:cs typeface="Gotham Medium"/>
                <a:sym typeface="Gotham Medium"/>
              </a:defRPr>
            </a:pPr>
            <a:r>
              <a:t>24</a:t>
            </a:r>
          </a:p>
          <a:p>
            <a:pPr>
              <a:lnSpc>
                <a:spcPts val="2600"/>
              </a:lnSpc>
              <a:defRPr sz="2400">
                <a:solidFill>
                  <a:schemeClr val="accent1"/>
                </a:solidFill>
                <a:latin typeface="Gotham Medium"/>
                <a:ea typeface="Gotham Medium"/>
                <a:cs typeface="Gotham Medium"/>
                <a:sym typeface="Gotham Medium"/>
              </a:defRPr>
            </a:pPr>
            <a:r>
              <a:t>150.000</a:t>
            </a:r>
          </a:p>
          <a:p>
            <a:pPr>
              <a:lnSpc>
                <a:spcPts val="2600"/>
              </a:lnSpc>
              <a:defRPr sz="2400">
                <a:solidFill>
                  <a:schemeClr val="accent1"/>
                </a:solidFill>
                <a:latin typeface="Gotham Medium"/>
                <a:ea typeface="Gotham Medium"/>
                <a:cs typeface="Gotham Medium"/>
                <a:sym typeface="Gotham Medium"/>
              </a:defRPr>
            </a:pPr>
            <a:r>
              <a:t>30.000</a:t>
            </a:r>
          </a:p>
          <a:p>
            <a:pPr>
              <a:lnSpc>
                <a:spcPts val="2600"/>
              </a:lnSpc>
              <a:defRPr sz="2400">
                <a:solidFill>
                  <a:schemeClr val="accent1"/>
                </a:solidFill>
                <a:latin typeface="Gotham Medium"/>
                <a:ea typeface="Gotham Medium"/>
                <a:cs typeface="Gotham Medium"/>
                <a:sym typeface="Gotham Medium"/>
              </a:defRPr>
            </a:pPr>
            <a:r>
              <a:t>5.000</a:t>
            </a:r>
          </a:p>
        </p:txBody>
      </p:sp>
      <p:sp>
        <p:nvSpPr>
          <p:cNvPr id="78" name="CasellaDiTesto 1"/>
          <p:cNvSpPr txBox="1"/>
          <p:nvPr/>
        </p:nvSpPr>
        <p:spPr>
          <a:xfrm>
            <a:off x="20402720" y="3375224"/>
            <a:ext cx="3077543" cy="1473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i="1" sz="1200">
                <a:latin typeface="Gotham Book"/>
                <a:ea typeface="Gotham Book"/>
                <a:cs typeface="Gotham Book"/>
                <a:sym typeface="Gotham Book"/>
              </a:defRPr>
            </a:lvl1pPr>
          </a:lstStyle>
          <a:p>
            <a:pPr/>
            <a:r>
              <a:t>Terms and conditions apply</a:t>
            </a:r>
          </a:p>
        </p:txBody>
      </p:sp>
      <p:sp>
        <p:nvSpPr>
          <p:cNvPr id="79" name="Rettangolo 3"/>
          <p:cNvSpPr/>
          <p:nvPr/>
        </p:nvSpPr>
        <p:spPr>
          <a:xfrm>
            <a:off x="19235411" y="8933536"/>
            <a:ext cx="798262" cy="926847"/>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8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Thanks - 6/7 (insert at the en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7" name="CasellaDiTesto 1"/>
          <p:cNvSpPr txBox="1"/>
          <p:nvPr/>
        </p:nvSpPr>
        <p:spPr>
          <a:xfrm>
            <a:off x="12189600" y="4986339"/>
            <a:ext cx="5543190" cy="4343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3400">
                <a:solidFill>
                  <a:srgbClr val="FFFFFF"/>
                </a:solidFill>
                <a:latin typeface="Gotham Medium"/>
                <a:ea typeface="Gotham Medium"/>
                <a:cs typeface="Gotham Medium"/>
                <a:sym typeface="Gotham Medium"/>
              </a:defRPr>
            </a:lvl1pPr>
          </a:lstStyle>
          <a:p>
            <a:pPr/>
            <a:r>
              <a:t>EMEC. Simple as water</a:t>
            </a:r>
          </a:p>
        </p:txBody>
      </p:sp>
      <p:sp>
        <p:nvSpPr>
          <p:cNvPr id="88" name="Corpo livello uno…"/>
          <p:cNvSpPr txBox="1"/>
          <p:nvPr>
            <p:ph type="body" sz="quarter" idx="1" hasCustomPrompt="1"/>
          </p:nvPr>
        </p:nvSpPr>
        <p:spPr>
          <a:xfrm>
            <a:off x="12188411" y="10303036"/>
            <a:ext cx="8944389" cy="369333"/>
          </a:xfrm>
          <a:prstGeom prst="rect">
            <a:avLst/>
          </a:prstGeom>
        </p:spPr>
        <p:txBody>
          <a:bodyPr/>
          <a:lstStyle>
            <a:lvl1pPr marL="0" indent="0">
              <a:lnSpc>
                <a:spcPct val="100000"/>
              </a:lnSpc>
              <a:spcBef>
                <a:spcPts val="0"/>
              </a:spcBef>
              <a:buClrTx/>
              <a:buSzTx/>
              <a:buNone/>
              <a:defRPr b="1" i="1" sz="2400">
                <a:solidFill>
                  <a:srgbClr val="FFFFFF"/>
                </a:solidFill>
              </a:defRPr>
            </a:lvl1pPr>
            <a:lvl2pPr marL="535840" indent="-308851">
              <a:lnSpc>
                <a:spcPct val="100000"/>
              </a:lnSpc>
              <a:spcBef>
                <a:spcPts val="0"/>
              </a:spcBef>
              <a:buClrTx/>
              <a:defRPr b="1" i="1" sz="2400">
                <a:solidFill>
                  <a:srgbClr val="FFFFFF"/>
                </a:solidFill>
              </a:defRPr>
            </a:lvl2pPr>
            <a:lvl3pPr marL="798659" indent="-331980">
              <a:lnSpc>
                <a:spcPct val="100000"/>
              </a:lnSpc>
              <a:spcBef>
                <a:spcPts val="0"/>
              </a:spcBef>
              <a:buClrTx/>
              <a:defRPr b="1" i="1" sz="2400">
                <a:solidFill>
                  <a:srgbClr val="FFFFFF"/>
                </a:solidFill>
              </a:defRPr>
            </a:lvl3pPr>
            <a:lvl4pPr marL="1161934" indent="-468265">
              <a:lnSpc>
                <a:spcPct val="100000"/>
              </a:lnSpc>
              <a:spcBef>
                <a:spcPts val="0"/>
              </a:spcBef>
              <a:buClrTx/>
              <a:defRPr b="1" i="1" sz="2400">
                <a:solidFill>
                  <a:srgbClr val="FFFFFF"/>
                </a:solidFill>
              </a:defRPr>
            </a:lvl4pPr>
            <a:lvl5pPr marL="1469878" indent="-522236">
              <a:lnSpc>
                <a:spcPct val="100000"/>
              </a:lnSpc>
              <a:spcBef>
                <a:spcPts val="0"/>
              </a:spcBef>
              <a:buClrTx/>
              <a:defRPr b="1" i="1" sz="2400">
                <a:solidFill>
                  <a:srgbClr val="FFFFFF"/>
                </a:solidFill>
              </a:defRPr>
            </a:lvl5pPr>
          </a:lstStyle>
          <a:p>
            <a:pPr/>
            <a:r>
              <a:t>DATE, PLACE</a:t>
            </a:r>
          </a:p>
          <a:p>
            <a:pPr lvl="1"/>
            <a:r>
              <a:t/>
            </a:r>
          </a:p>
          <a:p>
            <a:pPr lvl="2"/>
            <a:r>
              <a:t/>
            </a:r>
          </a:p>
          <a:p>
            <a:pPr lvl="3"/>
            <a:r>
              <a:t/>
            </a:r>
          </a:p>
          <a:p>
            <a:pPr lvl="4"/>
            <a:r>
              <a:t/>
            </a:r>
          </a:p>
        </p:txBody>
      </p:sp>
      <p:sp>
        <p:nvSpPr>
          <p:cNvPr id="89" name="Segnaposto testo 17"/>
          <p:cNvSpPr/>
          <p:nvPr>
            <p:ph type="body" sz="quarter" idx="21" hasCustomPrompt="1"/>
          </p:nvPr>
        </p:nvSpPr>
        <p:spPr>
          <a:xfrm>
            <a:off x="12188411" y="7227465"/>
            <a:ext cx="8944389" cy="1600439"/>
          </a:xfrm>
          <a:prstGeom prst="rect">
            <a:avLst/>
          </a:prstGeom>
        </p:spPr>
        <p:txBody>
          <a:bodyPr/>
          <a:lstStyle>
            <a:lvl1pPr marL="0" indent="0">
              <a:lnSpc>
                <a:spcPct val="100000"/>
              </a:lnSpc>
              <a:spcBef>
                <a:spcPts val="0"/>
              </a:spcBef>
              <a:buClrTx/>
              <a:buSzTx/>
              <a:buNone/>
              <a:defRPr sz="2600">
                <a:solidFill>
                  <a:srgbClr val="FFFFFF"/>
                </a:solidFill>
                <a:latin typeface="Gotham Book"/>
                <a:ea typeface="Gotham Book"/>
                <a:cs typeface="Gotham Book"/>
                <a:sym typeface="Gotham Book"/>
              </a:defRPr>
            </a:lvl1pPr>
          </a:lstStyle>
          <a:p>
            <a:pPr/>
            <a:r>
              <a:t>Thanks for the availability and attention  given to this meeting.  We are available to answer Your questions.</a:t>
            </a:r>
          </a:p>
        </p:txBody>
      </p:sp>
      <p:sp>
        <p:nvSpPr>
          <p:cNvPr id="9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Back Cover - 7/7 (insert at the en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Title 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4"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FFFFFF"/>
                </a:solidFill>
                <a:latin typeface="Myriad Pro"/>
                <a:ea typeface="Myriad Pro"/>
                <a:cs typeface="Myriad Pro"/>
                <a:sym typeface="Myriad Pro"/>
              </a:defRPr>
            </a:lvl1pPr>
          </a:lstStyle>
          <a:p>
            <a:pPr/>
            <a:r>
              <a:t>©2020 EMEC srl. All Rights Reserved. / CONFIDENTIAL</a:t>
            </a:r>
          </a:p>
        </p:txBody>
      </p:sp>
      <p:sp>
        <p:nvSpPr>
          <p:cNvPr id="105" name="Corpo livello uno…"/>
          <p:cNvSpPr txBox="1"/>
          <p:nvPr>
            <p:ph type="body" sz="quarter" idx="1" hasCustomPrompt="1"/>
          </p:nvPr>
        </p:nvSpPr>
        <p:spPr>
          <a:xfrm>
            <a:off x="12189600" y="4534961"/>
            <a:ext cx="8943200" cy="2215993"/>
          </a:xfrm>
          <a:prstGeom prst="rect">
            <a:avLst/>
          </a:prstGeom>
        </p:spPr>
        <p:txBody>
          <a:bodyPr/>
          <a:lstStyle>
            <a:lvl1pPr marL="0" indent="0">
              <a:lnSpc>
                <a:spcPct val="100000"/>
              </a:lnSpc>
              <a:spcBef>
                <a:spcPts val="0"/>
              </a:spcBef>
              <a:buClrTx/>
              <a:buSzTx/>
              <a:buNone/>
              <a:defRPr sz="7200">
                <a:solidFill>
                  <a:srgbClr val="FFFFFF"/>
                </a:solidFill>
                <a:latin typeface="Gotham Black"/>
                <a:ea typeface="Gotham Black"/>
                <a:cs typeface="Gotham Black"/>
                <a:sym typeface="Gotham Black"/>
              </a:defRPr>
            </a:lvl1pPr>
            <a:lvl2pPr marL="1153544" indent="-926555">
              <a:lnSpc>
                <a:spcPct val="100000"/>
              </a:lnSpc>
              <a:spcBef>
                <a:spcPts val="0"/>
              </a:spcBef>
              <a:buClrTx/>
              <a:defRPr sz="7200">
                <a:solidFill>
                  <a:srgbClr val="FFFFFF"/>
                </a:solidFill>
                <a:latin typeface="Gotham Black"/>
                <a:ea typeface="Gotham Black"/>
                <a:cs typeface="Gotham Black"/>
                <a:sym typeface="Gotham Black"/>
              </a:defRPr>
            </a:lvl2pPr>
            <a:lvl3pPr marL="1462621" indent="-995942">
              <a:lnSpc>
                <a:spcPct val="100000"/>
              </a:lnSpc>
              <a:spcBef>
                <a:spcPts val="0"/>
              </a:spcBef>
              <a:buClrTx/>
              <a:defRPr sz="7200">
                <a:solidFill>
                  <a:srgbClr val="FFFFFF"/>
                </a:solidFill>
                <a:latin typeface="Gotham Black"/>
                <a:ea typeface="Gotham Black"/>
                <a:cs typeface="Gotham Black"/>
                <a:sym typeface="Gotham Black"/>
              </a:defRPr>
            </a:lvl3pPr>
            <a:lvl4pPr marL="2098466" indent="-1404798">
              <a:lnSpc>
                <a:spcPct val="100000"/>
              </a:lnSpc>
              <a:spcBef>
                <a:spcPts val="0"/>
              </a:spcBef>
              <a:buClrTx/>
              <a:defRPr sz="7200">
                <a:solidFill>
                  <a:srgbClr val="FFFFFF"/>
                </a:solidFill>
                <a:latin typeface="Gotham Black"/>
                <a:ea typeface="Gotham Black"/>
                <a:cs typeface="Gotham Black"/>
                <a:sym typeface="Gotham Black"/>
              </a:defRPr>
            </a:lvl4pPr>
            <a:lvl5pPr marL="2514350" indent="-1566708">
              <a:lnSpc>
                <a:spcPct val="100000"/>
              </a:lnSpc>
              <a:spcBef>
                <a:spcPts val="0"/>
              </a:spcBef>
              <a:buClrTx/>
              <a:defRPr sz="7200">
                <a:solidFill>
                  <a:srgbClr val="FFFFFF"/>
                </a:solidFill>
                <a:latin typeface="Gotham Black"/>
                <a:ea typeface="Gotham Black"/>
                <a:cs typeface="Gotham Black"/>
                <a:sym typeface="Gotham Black"/>
              </a:defRPr>
            </a:lvl5pPr>
          </a:lstStyle>
          <a:p>
            <a:pPr/>
            <a:r>
              <a:t>PresentationTitle</a:t>
            </a:r>
          </a:p>
          <a:p>
            <a:pPr lvl="1"/>
            <a:r>
              <a:t/>
            </a:r>
          </a:p>
          <a:p>
            <a:pPr lvl="2"/>
            <a:r>
              <a:t/>
            </a:r>
          </a:p>
          <a:p>
            <a:pPr lvl="3"/>
            <a:r>
              <a:t/>
            </a:r>
          </a:p>
          <a:p>
            <a:pPr lvl="4"/>
            <a:r>
              <a:t/>
            </a:r>
          </a:p>
        </p:txBody>
      </p:sp>
      <p:sp>
        <p:nvSpPr>
          <p:cNvPr id="106" name="Segnaposto testo 17"/>
          <p:cNvSpPr/>
          <p:nvPr>
            <p:ph type="body" sz="quarter" idx="21" hasCustomPrompt="1"/>
          </p:nvPr>
        </p:nvSpPr>
        <p:spPr>
          <a:xfrm>
            <a:off x="12189600" y="7156249"/>
            <a:ext cx="8943200" cy="923331"/>
          </a:xfrm>
          <a:prstGeom prst="rect">
            <a:avLst/>
          </a:prstGeom>
        </p:spPr>
        <p:txBody>
          <a:bodyPr/>
          <a:lstStyle>
            <a:lvl1pPr marL="0" indent="0">
              <a:lnSpc>
                <a:spcPct val="100000"/>
              </a:lnSpc>
              <a:spcBef>
                <a:spcPts val="0"/>
              </a:spcBef>
              <a:buClrTx/>
              <a:buSzTx/>
              <a:buNone/>
              <a:defRPr sz="3000">
                <a:solidFill>
                  <a:srgbClr val="FFFFFF"/>
                </a:solidFill>
                <a:latin typeface="Gotham Book"/>
                <a:ea typeface="Gotham Book"/>
                <a:cs typeface="Gotham Book"/>
                <a:sym typeface="Gotham Book"/>
              </a:defRPr>
            </a:lvl1pPr>
          </a:lstStyle>
          <a:p>
            <a:pPr/>
            <a:r>
              <a:t>Second line Subtitle. Third line Subtitle (optional).</a:t>
            </a:r>
          </a:p>
        </p:txBody>
      </p:sp>
      <p:sp>
        <p:nvSpPr>
          <p:cNvPr id="107" name="Segnaposto testo 17"/>
          <p:cNvSpPr/>
          <p:nvPr>
            <p:ph type="body" sz="quarter" idx="22" hasCustomPrompt="1"/>
          </p:nvPr>
        </p:nvSpPr>
        <p:spPr>
          <a:xfrm>
            <a:off x="12189600" y="8264307"/>
            <a:ext cx="8943200" cy="969496"/>
          </a:xfrm>
          <a:prstGeom prst="rect">
            <a:avLst/>
          </a:prstGeom>
        </p:spPr>
        <p:txBody>
          <a:bodyPr/>
          <a:lstStyle>
            <a:lvl1pPr marL="0" indent="0">
              <a:lnSpc>
                <a:spcPct val="100000"/>
              </a:lnSpc>
              <a:spcBef>
                <a:spcPts val="0"/>
              </a:spcBef>
              <a:buClrTx/>
              <a:buSzTx/>
              <a:buNone/>
              <a:defRPr b="1" sz="2100">
                <a:solidFill>
                  <a:srgbClr val="FFFFFF"/>
                </a:solidFill>
                <a:latin typeface="Myriad Pro Light"/>
                <a:ea typeface="Myriad Pro Light"/>
                <a:cs typeface="Myriad Pro Light"/>
                <a:sym typeface="Myriad Pro Light"/>
              </a:defRPr>
            </a:lvl1pPr>
          </a:lstStyle>
          <a:p>
            <a:pPr/>
            <a:r>
              <a:t>Description (optional, max 3 lines of text) Lorem ipsum dolor sit amet, consectetur adipiscing elit. Proin ut tortor lectus. Sed tristique, tortor et porta rhoncus, ante magna.</a:t>
            </a:r>
          </a:p>
        </p:txBody>
      </p:sp>
      <p:sp>
        <p:nvSpPr>
          <p:cNvPr id="108" name="Segnaposto testo 17"/>
          <p:cNvSpPr/>
          <p:nvPr>
            <p:ph type="body" sz="quarter" idx="23" hasCustomPrompt="1"/>
          </p:nvPr>
        </p:nvSpPr>
        <p:spPr>
          <a:xfrm>
            <a:off x="12188411" y="10298049"/>
            <a:ext cx="8944389" cy="369333"/>
          </a:xfrm>
          <a:prstGeom prst="rect">
            <a:avLst/>
          </a:prstGeom>
        </p:spPr>
        <p:txBody>
          <a:bodyPr/>
          <a:lstStyle>
            <a:lvl1pPr marL="0" indent="0">
              <a:lnSpc>
                <a:spcPct val="100000"/>
              </a:lnSpc>
              <a:spcBef>
                <a:spcPts val="0"/>
              </a:spcBef>
              <a:buClrTx/>
              <a:buSzTx/>
              <a:buNone/>
              <a:defRPr b="1" i="1" sz="2400">
                <a:solidFill>
                  <a:srgbClr val="FFFFFF"/>
                </a:solidFill>
              </a:defRPr>
            </a:lvl1pPr>
          </a:lstStyle>
          <a:p>
            <a:pPr/>
            <a:r>
              <a:t>DATE, PLACE</a:t>
            </a:r>
          </a:p>
        </p:txBody>
      </p:sp>
      <p:sp>
        <p:nvSpPr>
          <p:cNvPr id="109" name="Segnaposto testo 17"/>
          <p:cNvSpPr/>
          <p:nvPr>
            <p:ph type="body" sz="quarter" idx="24" hasCustomPrompt="1"/>
          </p:nvPr>
        </p:nvSpPr>
        <p:spPr>
          <a:xfrm>
            <a:off x="12189600" y="2527317"/>
            <a:ext cx="8943200" cy="369333"/>
          </a:xfrm>
          <a:prstGeom prst="rect">
            <a:avLst/>
          </a:prstGeom>
        </p:spPr>
        <p:txBody>
          <a:bodyPr/>
          <a:lstStyle>
            <a:lvl1pPr marL="0" indent="0">
              <a:lnSpc>
                <a:spcPct val="100000"/>
              </a:lnSpc>
              <a:spcBef>
                <a:spcPts val="0"/>
              </a:spcBef>
              <a:buClrTx/>
              <a:buSzTx/>
              <a:buNone/>
              <a:defRPr sz="2400">
                <a:solidFill>
                  <a:srgbClr val="FFFFFF"/>
                </a:solidFill>
                <a:latin typeface="Gotham Medium"/>
                <a:ea typeface="Gotham Medium"/>
                <a:cs typeface="Gotham Medium"/>
                <a:sym typeface="Gotham Medium"/>
              </a:defRPr>
            </a:lvl1pPr>
          </a:lstStyle>
          <a:p>
            <a:pPr/>
            <a:r>
              <a:t>NAME SURNAME</a:t>
            </a:r>
          </a:p>
        </p:txBody>
      </p:sp>
      <p:sp>
        <p:nvSpPr>
          <p:cNvPr id="11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Title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FFFFFF"/>
                </a:solidFill>
                <a:latin typeface="Myriad Pro"/>
                <a:ea typeface="Myriad Pro"/>
                <a:cs typeface="Myriad Pro"/>
                <a:sym typeface="Myriad Pro"/>
              </a:defRPr>
            </a:lvl1pPr>
          </a:lstStyle>
          <a:p>
            <a:pPr/>
            <a:r>
              <a:t>©2020 EMEC srl. All Rights Reserved. / CONFIDENTIAL</a:t>
            </a:r>
          </a:p>
        </p:txBody>
      </p:sp>
      <p:sp>
        <p:nvSpPr>
          <p:cNvPr id="118" name="Corpo livello uno…"/>
          <p:cNvSpPr txBox="1"/>
          <p:nvPr>
            <p:ph type="body" sz="quarter" idx="1" hasCustomPrompt="1"/>
          </p:nvPr>
        </p:nvSpPr>
        <p:spPr>
          <a:xfrm>
            <a:off x="12187224" y="7305612"/>
            <a:ext cx="8944389" cy="1615828"/>
          </a:xfrm>
          <a:prstGeom prst="rect">
            <a:avLst/>
          </a:prstGeom>
        </p:spPr>
        <p:txBody>
          <a:bodyPr/>
          <a:lstStyle>
            <a:lvl1pPr marL="0" indent="0">
              <a:lnSpc>
                <a:spcPct val="100000"/>
              </a:lnSpc>
              <a:spcBef>
                <a:spcPts val="0"/>
              </a:spcBef>
              <a:buClrTx/>
              <a:buSzTx/>
              <a:buNone/>
              <a:defRPr b="1" sz="2100">
                <a:solidFill>
                  <a:srgbClr val="FFFFFF"/>
                </a:solidFill>
                <a:latin typeface="Myriad Pro Light"/>
                <a:ea typeface="Myriad Pro Light"/>
                <a:cs typeface="Myriad Pro Light"/>
                <a:sym typeface="Myriad Pro Light"/>
              </a:defRPr>
            </a:lvl1pPr>
            <a:lvl2pPr marL="497234" indent="-270245">
              <a:lnSpc>
                <a:spcPct val="100000"/>
              </a:lnSpc>
              <a:spcBef>
                <a:spcPts val="0"/>
              </a:spcBef>
              <a:buClrTx/>
              <a:defRPr b="1" sz="2100">
                <a:solidFill>
                  <a:srgbClr val="FFFFFF"/>
                </a:solidFill>
                <a:latin typeface="Myriad Pro Light"/>
                <a:ea typeface="Myriad Pro Light"/>
                <a:cs typeface="Myriad Pro Light"/>
                <a:sym typeface="Myriad Pro Light"/>
              </a:defRPr>
            </a:lvl2pPr>
            <a:lvl3pPr marL="757162" indent="-290483">
              <a:lnSpc>
                <a:spcPct val="100000"/>
              </a:lnSpc>
              <a:spcBef>
                <a:spcPts val="0"/>
              </a:spcBef>
              <a:buClrTx/>
              <a:defRPr b="1" sz="2100">
                <a:solidFill>
                  <a:srgbClr val="FFFFFF"/>
                </a:solidFill>
                <a:latin typeface="Myriad Pro Light"/>
                <a:ea typeface="Myriad Pro Light"/>
                <a:cs typeface="Myriad Pro Light"/>
                <a:sym typeface="Myriad Pro Light"/>
              </a:defRPr>
            </a:lvl3pPr>
            <a:lvl4pPr marL="1103400" indent="-409732">
              <a:lnSpc>
                <a:spcPct val="100000"/>
              </a:lnSpc>
              <a:spcBef>
                <a:spcPts val="0"/>
              </a:spcBef>
              <a:buClrTx/>
              <a:defRPr b="1" sz="2100">
                <a:solidFill>
                  <a:srgbClr val="FFFFFF"/>
                </a:solidFill>
                <a:latin typeface="Myriad Pro Light"/>
                <a:ea typeface="Myriad Pro Light"/>
                <a:cs typeface="Myriad Pro Light"/>
                <a:sym typeface="Myriad Pro Light"/>
              </a:defRPr>
            </a:lvl4pPr>
            <a:lvl5pPr marL="1404598" indent="-456956">
              <a:lnSpc>
                <a:spcPct val="100000"/>
              </a:lnSpc>
              <a:spcBef>
                <a:spcPts val="0"/>
              </a:spcBef>
              <a:buClrTx/>
              <a:defRPr b="1" sz="2100">
                <a:solidFill>
                  <a:srgbClr val="FFFFFF"/>
                </a:solidFill>
                <a:latin typeface="Myriad Pro Light"/>
                <a:ea typeface="Myriad Pro Light"/>
                <a:cs typeface="Myriad Pro Light"/>
                <a:sym typeface="Myriad Pro Light"/>
              </a:defRPr>
            </a:lvl5pPr>
          </a:lstStyle>
          <a:p>
            <a:pPr/>
            <a:r>
              <a:t>Description (optional, max 5 lines of text)Lorem ipsum dolor sit amet, consectetur adipiscing elit. Proin ut tortor lectus. Sed tristique, tortor et porta rhoncus, ante magna. Orci varius natoque penatibus et magnis dis parturient montes, nascetur ridiculus mus. Nunc sed pharetra enim. Nullam aliquam in risus vitae tincidunt.</a:t>
            </a:r>
          </a:p>
          <a:p>
            <a:pPr lvl="1"/>
            <a:r>
              <a:t/>
            </a:r>
          </a:p>
          <a:p>
            <a:pPr lvl="2"/>
            <a:r>
              <a:t/>
            </a:r>
          </a:p>
          <a:p>
            <a:pPr lvl="3"/>
            <a:r>
              <a:t/>
            </a:r>
          </a:p>
          <a:p>
            <a:pPr lvl="4"/>
            <a:r>
              <a:t/>
            </a:r>
          </a:p>
        </p:txBody>
      </p:sp>
      <p:sp>
        <p:nvSpPr>
          <p:cNvPr id="119" name="Segnaposto testo 17"/>
          <p:cNvSpPr/>
          <p:nvPr>
            <p:ph type="body" sz="quarter" idx="21" hasCustomPrompt="1"/>
          </p:nvPr>
        </p:nvSpPr>
        <p:spPr>
          <a:xfrm>
            <a:off x="12189600" y="4534961"/>
            <a:ext cx="8943200" cy="2215993"/>
          </a:xfrm>
          <a:prstGeom prst="rect">
            <a:avLst/>
          </a:prstGeom>
        </p:spPr>
        <p:txBody>
          <a:bodyPr/>
          <a:lstStyle>
            <a:lvl1pPr marL="0" indent="0">
              <a:lnSpc>
                <a:spcPct val="100000"/>
              </a:lnSpc>
              <a:spcBef>
                <a:spcPts val="0"/>
              </a:spcBef>
              <a:buClrTx/>
              <a:buSzTx/>
              <a:buNone/>
              <a:defRPr sz="7200">
                <a:solidFill>
                  <a:srgbClr val="FFFFFF"/>
                </a:solidFill>
                <a:latin typeface="Gotham Black"/>
                <a:ea typeface="Gotham Black"/>
                <a:cs typeface="Gotham Black"/>
                <a:sym typeface="Gotham Black"/>
              </a:defRPr>
            </a:lvl1pPr>
          </a:lstStyle>
          <a:p>
            <a:pPr/>
            <a:r>
              <a:t>Presentation Title</a:t>
            </a:r>
          </a:p>
        </p:txBody>
      </p:sp>
      <p:sp>
        <p:nvSpPr>
          <p:cNvPr id="120" name="Segnaposto testo 17"/>
          <p:cNvSpPr/>
          <p:nvPr>
            <p:ph type="body" sz="quarter" idx="22" hasCustomPrompt="1"/>
          </p:nvPr>
        </p:nvSpPr>
        <p:spPr>
          <a:xfrm>
            <a:off x="12188411" y="10298049"/>
            <a:ext cx="8944389" cy="369333"/>
          </a:xfrm>
          <a:prstGeom prst="rect">
            <a:avLst/>
          </a:prstGeom>
        </p:spPr>
        <p:txBody>
          <a:bodyPr/>
          <a:lstStyle>
            <a:lvl1pPr marL="0" indent="0">
              <a:lnSpc>
                <a:spcPct val="100000"/>
              </a:lnSpc>
              <a:spcBef>
                <a:spcPts val="0"/>
              </a:spcBef>
              <a:buClrTx/>
              <a:buSzTx/>
              <a:buNone/>
              <a:defRPr b="1" i="1" sz="2400">
                <a:solidFill>
                  <a:srgbClr val="FFFFFF"/>
                </a:solidFill>
              </a:defRPr>
            </a:lvl1pPr>
          </a:lstStyle>
          <a:p>
            <a:pPr/>
            <a:r>
              <a:t>DATE, PLACE</a:t>
            </a:r>
          </a:p>
        </p:txBody>
      </p:sp>
      <p:sp>
        <p:nvSpPr>
          <p:cNvPr id="121" name="Segnaposto testo 17"/>
          <p:cNvSpPr/>
          <p:nvPr>
            <p:ph type="body" sz="quarter" idx="23" hasCustomPrompt="1"/>
          </p:nvPr>
        </p:nvSpPr>
        <p:spPr>
          <a:xfrm>
            <a:off x="12189600" y="2527317"/>
            <a:ext cx="8943200" cy="369333"/>
          </a:xfrm>
          <a:prstGeom prst="rect">
            <a:avLst/>
          </a:prstGeom>
        </p:spPr>
        <p:txBody>
          <a:bodyPr/>
          <a:lstStyle>
            <a:lvl1pPr marL="0" indent="0">
              <a:lnSpc>
                <a:spcPct val="100000"/>
              </a:lnSpc>
              <a:spcBef>
                <a:spcPts val="0"/>
              </a:spcBef>
              <a:buClrTx/>
              <a:buSzTx/>
              <a:buNone/>
              <a:defRPr sz="2400">
                <a:solidFill>
                  <a:srgbClr val="FFFFFF"/>
                </a:solidFill>
                <a:latin typeface="Gotham Medium"/>
                <a:ea typeface="Gotham Medium"/>
                <a:cs typeface="Gotham Medium"/>
                <a:sym typeface="Gotham Medium"/>
              </a:defRPr>
            </a:lvl1pPr>
          </a:lstStyle>
          <a:p>
            <a:pPr/>
            <a:r>
              <a:t>NAME SURNAME</a:t>
            </a:r>
          </a:p>
        </p:txBody>
      </p:sp>
      <p:sp>
        <p:nvSpPr>
          <p:cNvPr id="12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Presentation Title 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9" name="Corpo livello uno…"/>
          <p:cNvSpPr txBox="1"/>
          <p:nvPr>
            <p:ph type="body" sz="quarter" idx="1" hasCustomPrompt="1"/>
          </p:nvPr>
        </p:nvSpPr>
        <p:spPr>
          <a:xfrm>
            <a:off x="12189600" y="4534961"/>
            <a:ext cx="8943200" cy="2215993"/>
          </a:xfrm>
          <a:prstGeom prst="rect">
            <a:avLst/>
          </a:prstGeom>
        </p:spPr>
        <p:txBody>
          <a:bodyPr/>
          <a:lstStyle>
            <a:lvl1pPr marL="0" indent="0">
              <a:lnSpc>
                <a:spcPct val="100000"/>
              </a:lnSpc>
              <a:spcBef>
                <a:spcPts val="0"/>
              </a:spcBef>
              <a:buClrTx/>
              <a:buSzTx/>
              <a:buNone/>
              <a:defRPr sz="7200">
                <a:solidFill>
                  <a:srgbClr val="FFFFFF"/>
                </a:solidFill>
                <a:latin typeface="Gotham Black"/>
                <a:ea typeface="Gotham Black"/>
                <a:cs typeface="Gotham Black"/>
                <a:sym typeface="Gotham Black"/>
              </a:defRPr>
            </a:lvl1pPr>
            <a:lvl2pPr marL="1153544" indent="-926555">
              <a:lnSpc>
                <a:spcPct val="100000"/>
              </a:lnSpc>
              <a:spcBef>
                <a:spcPts val="0"/>
              </a:spcBef>
              <a:buClrTx/>
              <a:defRPr sz="7200">
                <a:solidFill>
                  <a:srgbClr val="FFFFFF"/>
                </a:solidFill>
                <a:latin typeface="Gotham Black"/>
                <a:ea typeface="Gotham Black"/>
                <a:cs typeface="Gotham Black"/>
                <a:sym typeface="Gotham Black"/>
              </a:defRPr>
            </a:lvl2pPr>
            <a:lvl3pPr marL="1462621" indent="-995942">
              <a:lnSpc>
                <a:spcPct val="100000"/>
              </a:lnSpc>
              <a:spcBef>
                <a:spcPts val="0"/>
              </a:spcBef>
              <a:buClrTx/>
              <a:defRPr sz="7200">
                <a:solidFill>
                  <a:srgbClr val="FFFFFF"/>
                </a:solidFill>
                <a:latin typeface="Gotham Black"/>
                <a:ea typeface="Gotham Black"/>
                <a:cs typeface="Gotham Black"/>
                <a:sym typeface="Gotham Black"/>
              </a:defRPr>
            </a:lvl3pPr>
            <a:lvl4pPr marL="2098466" indent="-1404798">
              <a:lnSpc>
                <a:spcPct val="100000"/>
              </a:lnSpc>
              <a:spcBef>
                <a:spcPts val="0"/>
              </a:spcBef>
              <a:buClrTx/>
              <a:defRPr sz="7200">
                <a:solidFill>
                  <a:srgbClr val="FFFFFF"/>
                </a:solidFill>
                <a:latin typeface="Gotham Black"/>
                <a:ea typeface="Gotham Black"/>
                <a:cs typeface="Gotham Black"/>
                <a:sym typeface="Gotham Black"/>
              </a:defRPr>
            </a:lvl4pPr>
            <a:lvl5pPr marL="2514350" indent="-1566708">
              <a:lnSpc>
                <a:spcPct val="100000"/>
              </a:lnSpc>
              <a:spcBef>
                <a:spcPts val="0"/>
              </a:spcBef>
              <a:buClrTx/>
              <a:defRPr sz="7200">
                <a:solidFill>
                  <a:srgbClr val="FFFFFF"/>
                </a:solidFill>
                <a:latin typeface="Gotham Black"/>
                <a:ea typeface="Gotham Black"/>
                <a:cs typeface="Gotham Black"/>
                <a:sym typeface="Gotham Black"/>
              </a:defRPr>
            </a:lvl5pPr>
          </a:lstStyle>
          <a:p>
            <a:pPr/>
            <a:r>
              <a:t>PresentationTitle</a:t>
            </a:r>
          </a:p>
          <a:p>
            <a:pPr lvl="1"/>
            <a:r>
              <a:t/>
            </a:r>
          </a:p>
          <a:p>
            <a:pPr lvl="2"/>
            <a:r>
              <a:t/>
            </a:r>
          </a:p>
          <a:p>
            <a:pPr lvl="3"/>
            <a:r>
              <a:t/>
            </a:r>
          </a:p>
          <a:p>
            <a:pPr lvl="4"/>
            <a:r>
              <a:t/>
            </a:r>
          </a:p>
        </p:txBody>
      </p:sp>
      <p:sp>
        <p:nvSpPr>
          <p:cNvPr id="130" name="Segnaposto testo 17"/>
          <p:cNvSpPr/>
          <p:nvPr>
            <p:ph type="body" sz="quarter" idx="21" hasCustomPrompt="1"/>
          </p:nvPr>
        </p:nvSpPr>
        <p:spPr>
          <a:xfrm>
            <a:off x="12188411" y="7710534"/>
            <a:ext cx="8944389" cy="369333"/>
          </a:xfrm>
          <a:prstGeom prst="rect">
            <a:avLst/>
          </a:prstGeom>
        </p:spPr>
        <p:txBody>
          <a:bodyPr/>
          <a:lstStyle>
            <a:lvl1pPr marL="0" indent="0">
              <a:lnSpc>
                <a:spcPct val="100000"/>
              </a:lnSpc>
              <a:spcBef>
                <a:spcPts val="0"/>
              </a:spcBef>
              <a:buClrTx/>
              <a:buSzTx/>
              <a:buNone/>
              <a:defRPr b="1" i="1" sz="2400">
                <a:solidFill>
                  <a:srgbClr val="FFFFFF"/>
                </a:solidFill>
              </a:defRPr>
            </a:lvl1pPr>
          </a:lstStyle>
          <a:p>
            <a:pPr/>
            <a:r>
              <a:t>DATE, PLACE</a:t>
            </a:r>
          </a:p>
        </p:txBody>
      </p:sp>
      <p:sp>
        <p:nvSpPr>
          <p:cNvPr id="131" name="Segnaposto testo 17"/>
          <p:cNvSpPr/>
          <p:nvPr>
            <p:ph type="body" sz="quarter" idx="22" hasCustomPrompt="1"/>
          </p:nvPr>
        </p:nvSpPr>
        <p:spPr>
          <a:xfrm>
            <a:off x="12189600" y="2527317"/>
            <a:ext cx="8943200" cy="369333"/>
          </a:xfrm>
          <a:prstGeom prst="rect">
            <a:avLst/>
          </a:prstGeom>
        </p:spPr>
        <p:txBody>
          <a:bodyPr/>
          <a:lstStyle>
            <a:lvl1pPr marL="0" indent="0">
              <a:lnSpc>
                <a:spcPct val="100000"/>
              </a:lnSpc>
              <a:spcBef>
                <a:spcPts val="0"/>
              </a:spcBef>
              <a:buClrTx/>
              <a:buSzTx/>
              <a:buNone/>
              <a:defRPr sz="2400">
                <a:solidFill>
                  <a:srgbClr val="FFFFFF"/>
                </a:solidFill>
                <a:latin typeface="Gotham Medium"/>
                <a:ea typeface="Gotham Medium"/>
                <a:cs typeface="Gotham Medium"/>
                <a:sym typeface="Gotham Medium"/>
              </a:defRPr>
            </a:lvl1pPr>
          </a:lstStyle>
          <a:p>
            <a:pPr/>
            <a:r>
              <a:t>NAME SURNAME</a:t>
            </a:r>
          </a:p>
        </p:txBody>
      </p:sp>
      <p:sp>
        <p:nvSpPr>
          <p:cNvPr id="13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Section divider 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9" name="Corpo livello uno…"/>
          <p:cNvSpPr txBox="1"/>
          <p:nvPr>
            <p:ph type="body" sz="quarter" idx="1" hasCustomPrompt="1"/>
          </p:nvPr>
        </p:nvSpPr>
        <p:spPr>
          <a:xfrm>
            <a:off x="12189600" y="7476136"/>
            <a:ext cx="8943199" cy="646332"/>
          </a:xfrm>
          <a:prstGeom prst="rect">
            <a:avLst/>
          </a:prstGeom>
        </p:spPr>
        <p:txBody>
          <a:bodyPr/>
          <a:lstStyle>
            <a:lvl1pPr marL="0" indent="0">
              <a:lnSpc>
                <a:spcPct val="100000"/>
              </a:lnSpc>
              <a:spcBef>
                <a:spcPts val="0"/>
              </a:spcBef>
              <a:buClrTx/>
              <a:buSzTx/>
              <a:buNone/>
              <a:defRPr sz="4200">
                <a:solidFill>
                  <a:srgbClr val="FFFFFF"/>
                </a:solidFill>
                <a:latin typeface="Gotham Bold"/>
                <a:ea typeface="Gotham Bold"/>
                <a:cs typeface="Gotham Bold"/>
                <a:sym typeface="Gotham Bold"/>
              </a:defRPr>
            </a:lvl1pPr>
            <a:lvl2pPr marL="767479" indent="-540490">
              <a:lnSpc>
                <a:spcPct val="100000"/>
              </a:lnSpc>
              <a:spcBef>
                <a:spcPts val="0"/>
              </a:spcBef>
              <a:buClrTx/>
              <a:defRPr sz="4200">
                <a:solidFill>
                  <a:srgbClr val="FFFFFF"/>
                </a:solidFill>
                <a:latin typeface="Gotham Bold"/>
                <a:ea typeface="Gotham Bold"/>
                <a:cs typeface="Gotham Bold"/>
                <a:sym typeface="Gotham Bold"/>
              </a:defRPr>
            </a:lvl2pPr>
            <a:lvl3pPr marL="1047645" indent="-580966">
              <a:lnSpc>
                <a:spcPct val="100000"/>
              </a:lnSpc>
              <a:spcBef>
                <a:spcPts val="0"/>
              </a:spcBef>
              <a:buClrTx/>
              <a:defRPr sz="4200">
                <a:solidFill>
                  <a:srgbClr val="FFFFFF"/>
                </a:solidFill>
                <a:latin typeface="Gotham Bold"/>
                <a:ea typeface="Gotham Bold"/>
                <a:cs typeface="Gotham Bold"/>
                <a:sym typeface="Gotham Bold"/>
              </a:defRPr>
            </a:lvl3pPr>
            <a:lvl4pPr marL="1513133" indent="-819465">
              <a:lnSpc>
                <a:spcPct val="100000"/>
              </a:lnSpc>
              <a:spcBef>
                <a:spcPts val="0"/>
              </a:spcBef>
              <a:buClrTx/>
              <a:defRPr sz="4200">
                <a:solidFill>
                  <a:srgbClr val="FFFFFF"/>
                </a:solidFill>
                <a:latin typeface="Gotham Bold"/>
                <a:ea typeface="Gotham Bold"/>
                <a:cs typeface="Gotham Bold"/>
                <a:sym typeface="Gotham Bold"/>
              </a:defRPr>
            </a:lvl4pPr>
            <a:lvl5pPr marL="1861554" indent="-913913">
              <a:lnSpc>
                <a:spcPct val="100000"/>
              </a:lnSpc>
              <a:spcBef>
                <a:spcPts val="0"/>
              </a:spcBef>
              <a:buClrTx/>
              <a:defRPr sz="4200">
                <a:solidFill>
                  <a:srgbClr val="FFFFFF"/>
                </a:solidFill>
                <a:latin typeface="Gotham Bold"/>
                <a:ea typeface="Gotham Bold"/>
                <a:cs typeface="Gotham Bold"/>
                <a:sym typeface="Gotham Bold"/>
              </a:defRPr>
            </a:lvl5pPr>
          </a:lstStyle>
          <a:p>
            <a:pPr/>
            <a:r>
              <a:t>Section divider Title</a:t>
            </a:r>
          </a:p>
          <a:p>
            <a:pPr lvl="1"/>
            <a:r>
              <a:t/>
            </a:r>
          </a:p>
          <a:p>
            <a:pPr lvl="2"/>
            <a:r>
              <a:t/>
            </a:r>
          </a:p>
          <a:p>
            <a:pPr lvl="3"/>
            <a:r>
              <a:t/>
            </a:r>
          </a:p>
          <a:p>
            <a:pPr lvl="4"/>
            <a:r>
              <a:t/>
            </a:r>
          </a:p>
        </p:txBody>
      </p:sp>
      <p:sp>
        <p:nvSpPr>
          <p:cNvPr id="140"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latin typeface="Myriad Pro"/>
                <a:ea typeface="Myriad Pro"/>
                <a:cs typeface="Myriad Pro"/>
                <a:sym typeface="Myriad Pro"/>
              </a:defRPr>
            </a:lvl1pPr>
          </a:lstStyle>
          <a:p>
            <a:pPr/>
            <a:r>
              <a:t>©2020 EMEC srl. All Rights Reserved. / CONFIDENTIAL</a:t>
            </a:r>
          </a:p>
        </p:txBody>
      </p:sp>
      <p:sp>
        <p:nvSpPr>
          <p:cNvPr id="141" name="Segnaposto testo 17"/>
          <p:cNvSpPr/>
          <p:nvPr>
            <p:ph type="body" sz="quarter" idx="21" hasCustomPrompt="1"/>
          </p:nvPr>
        </p:nvSpPr>
        <p:spPr>
          <a:xfrm>
            <a:off x="12189600" y="8804422"/>
            <a:ext cx="8943200" cy="969496"/>
          </a:xfrm>
          <a:prstGeom prst="rect">
            <a:avLst/>
          </a:prstGeom>
        </p:spPr>
        <p:txBody>
          <a:bodyPr/>
          <a:lstStyle>
            <a:lvl1pPr marL="0" indent="0">
              <a:lnSpc>
                <a:spcPct val="100000"/>
              </a:lnSpc>
              <a:spcBef>
                <a:spcPts val="0"/>
              </a:spcBef>
              <a:buClrTx/>
              <a:buSzTx/>
              <a:buNone/>
              <a:defRPr b="1" sz="2100">
                <a:solidFill>
                  <a:srgbClr val="FFFFFF"/>
                </a:solidFill>
                <a:latin typeface="Myriad Pro Light"/>
                <a:ea typeface="Myriad Pro Light"/>
                <a:cs typeface="Myriad Pro Light"/>
                <a:sym typeface="Myriad Pro Light"/>
              </a:defRPr>
            </a:lvl1pPr>
          </a:lstStyle>
          <a:p>
            <a:pPr/>
            <a:r>
              <a:t>Description (optional, max 3 lines of text) Lorem ipsum dolor sit amet, consectetur adipiscing elit. Proin ut tortor lectus. Sed tristique, tortor et porta rhoncus, ante magna.</a:t>
            </a:r>
          </a:p>
        </p:txBody>
      </p:sp>
      <p:sp>
        <p:nvSpPr>
          <p:cNvPr id="14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Section divider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9" name="Corpo livello uno…"/>
          <p:cNvSpPr txBox="1"/>
          <p:nvPr>
            <p:ph type="body" idx="1" hasCustomPrompt="1"/>
          </p:nvPr>
        </p:nvSpPr>
        <p:spPr>
          <a:xfrm>
            <a:off x="-1540041" y="-799625"/>
            <a:ext cx="16170443" cy="11079957"/>
          </a:xfrm>
          <a:prstGeom prst="rect">
            <a:avLst/>
          </a:prstGeom>
        </p:spPr>
        <p:txBody>
          <a:bodyPr/>
          <a:lstStyle>
            <a:lvl1pPr marL="0" indent="0">
              <a:lnSpc>
                <a:spcPct val="100000"/>
              </a:lnSpc>
              <a:spcBef>
                <a:spcPts val="0"/>
              </a:spcBef>
              <a:buClrTx/>
              <a:buSzTx/>
              <a:buNone/>
              <a:defRPr sz="72000">
                <a:solidFill>
                  <a:srgbClr val="FFFFFF"/>
                </a:solidFill>
                <a:latin typeface="Gotham Thin"/>
                <a:ea typeface="Gotham Thin"/>
                <a:cs typeface="Gotham Thin"/>
                <a:sym typeface="Gotham Thin"/>
              </a:defRPr>
            </a:lvl1pPr>
            <a:lvl2pPr marL="9492540" indent="-9265551">
              <a:lnSpc>
                <a:spcPct val="100000"/>
              </a:lnSpc>
              <a:spcBef>
                <a:spcPts val="0"/>
              </a:spcBef>
              <a:buClrTx/>
              <a:defRPr sz="72000">
                <a:solidFill>
                  <a:srgbClr val="FFFFFF"/>
                </a:solidFill>
                <a:latin typeface="Gotham Thin"/>
                <a:ea typeface="Gotham Thin"/>
                <a:cs typeface="Gotham Thin"/>
                <a:sym typeface="Gotham Thin"/>
              </a:defRPr>
            </a:lvl2pPr>
            <a:lvl3pPr marL="10426105" indent="-9959426">
              <a:lnSpc>
                <a:spcPct val="100000"/>
              </a:lnSpc>
              <a:spcBef>
                <a:spcPts val="0"/>
              </a:spcBef>
              <a:buClrTx/>
              <a:defRPr sz="72000">
                <a:solidFill>
                  <a:srgbClr val="FFFFFF"/>
                </a:solidFill>
                <a:latin typeface="Gotham Thin"/>
                <a:ea typeface="Gotham Thin"/>
                <a:cs typeface="Gotham Thin"/>
                <a:sym typeface="Gotham Thin"/>
              </a:defRPr>
            </a:lvl3pPr>
            <a:lvl4pPr marL="14741647" indent="-14047979">
              <a:lnSpc>
                <a:spcPct val="100000"/>
              </a:lnSpc>
              <a:spcBef>
                <a:spcPts val="0"/>
              </a:spcBef>
              <a:buClrTx/>
              <a:defRPr sz="72000">
                <a:solidFill>
                  <a:srgbClr val="FFFFFF"/>
                </a:solidFill>
                <a:latin typeface="Gotham Thin"/>
                <a:ea typeface="Gotham Thin"/>
                <a:cs typeface="Gotham Thin"/>
                <a:sym typeface="Gotham Thin"/>
              </a:defRPr>
            </a:lvl4pPr>
            <a:lvl5pPr marL="16614722" indent="-15667080">
              <a:lnSpc>
                <a:spcPct val="100000"/>
              </a:lnSpc>
              <a:spcBef>
                <a:spcPts val="0"/>
              </a:spcBef>
              <a:buClrTx/>
              <a:defRPr sz="72000">
                <a:solidFill>
                  <a:srgbClr val="FFFFFF"/>
                </a:solidFill>
                <a:latin typeface="Gotham Thin"/>
                <a:ea typeface="Gotham Thin"/>
                <a:cs typeface="Gotham Thin"/>
                <a:sym typeface="Gotham Thin"/>
              </a:defRPr>
            </a:lvl5pPr>
          </a:lstStyle>
          <a:p>
            <a:pPr/>
            <a:r>
              <a:t>00</a:t>
            </a:r>
          </a:p>
          <a:p>
            <a:pPr lvl="1"/>
            <a:r>
              <a:t/>
            </a:r>
          </a:p>
          <a:p>
            <a:pPr lvl="2"/>
            <a:r>
              <a:t/>
            </a:r>
          </a:p>
          <a:p>
            <a:pPr lvl="3"/>
            <a:r>
              <a:t/>
            </a:r>
          </a:p>
          <a:p>
            <a:pPr lvl="4"/>
            <a:r>
              <a:t/>
            </a:r>
          </a:p>
        </p:txBody>
      </p:sp>
      <p:sp>
        <p:nvSpPr>
          <p:cNvPr id="150"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latin typeface="Myriad Pro"/>
                <a:ea typeface="Myriad Pro"/>
                <a:cs typeface="Myriad Pro"/>
                <a:sym typeface="Myriad Pro"/>
              </a:defRPr>
            </a:lvl1pPr>
          </a:lstStyle>
          <a:p>
            <a:pPr/>
            <a:r>
              <a:t>©2024 EMEC srl. All Rights Reserved. / CONFIDENTIAL</a:t>
            </a:r>
          </a:p>
        </p:txBody>
      </p:sp>
      <p:sp>
        <p:nvSpPr>
          <p:cNvPr id="151" name="Segnaposto testo 17"/>
          <p:cNvSpPr/>
          <p:nvPr>
            <p:ph type="body" sz="quarter" idx="21" hasCustomPrompt="1"/>
          </p:nvPr>
        </p:nvSpPr>
        <p:spPr>
          <a:xfrm>
            <a:off x="12189600" y="7476136"/>
            <a:ext cx="8943199" cy="646332"/>
          </a:xfrm>
          <a:prstGeom prst="rect">
            <a:avLst/>
          </a:prstGeom>
        </p:spPr>
        <p:txBody>
          <a:bodyPr/>
          <a:lstStyle>
            <a:lvl1pPr marL="0" indent="0">
              <a:lnSpc>
                <a:spcPct val="100000"/>
              </a:lnSpc>
              <a:spcBef>
                <a:spcPts val="0"/>
              </a:spcBef>
              <a:buClrTx/>
              <a:buSzTx/>
              <a:buNone/>
              <a:defRPr sz="4200">
                <a:solidFill>
                  <a:srgbClr val="FFFFFF"/>
                </a:solidFill>
                <a:latin typeface="Gotham Bold"/>
                <a:ea typeface="Gotham Bold"/>
                <a:cs typeface="Gotham Bold"/>
                <a:sym typeface="Gotham Bold"/>
              </a:defRPr>
            </a:lvl1pPr>
          </a:lstStyle>
          <a:p>
            <a:pPr/>
            <a:r>
              <a:t>Section divider Title</a:t>
            </a:r>
          </a:p>
        </p:txBody>
      </p:sp>
      <p:sp>
        <p:nvSpPr>
          <p:cNvPr id="152" name="Segnaposto testo 17"/>
          <p:cNvSpPr/>
          <p:nvPr>
            <p:ph type="body" sz="quarter" idx="22" hasCustomPrompt="1"/>
          </p:nvPr>
        </p:nvSpPr>
        <p:spPr>
          <a:xfrm>
            <a:off x="12189600" y="8804422"/>
            <a:ext cx="8943200" cy="969496"/>
          </a:xfrm>
          <a:prstGeom prst="rect">
            <a:avLst/>
          </a:prstGeom>
        </p:spPr>
        <p:txBody>
          <a:bodyPr/>
          <a:lstStyle>
            <a:lvl1pPr marL="0" indent="0">
              <a:lnSpc>
                <a:spcPct val="100000"/>
              </a:lnSpc>
              <a:spcBef>
                <a:spcPts val="0"/>
              </a:spcBef>
              <a:buClrTx/>
              <a:buSzTx/>
              <a:buNone/>
              <a:defRPr b="1" sz="2100">
                <a:solidFill>
                  <a:srgbClr val="FFFFFF"/>
                </a:solidFill>
                <a:latin typeface="Myriad Pro Light"/>
                <a:ea typeface="Myriad Pro Light"/>
                <a:cs typeface="Myriad Pro Light"/>
                <a:sym typeface="Myriad Pro Light"/>
              </a:defRPr>
            </a:lvl1pPr>
          </a:lstStyle>
          <a:p>
            <a:pPr/>
            <a:r>
              <a:t>Description (optional, max 3 lines of text) Lorem ipsum dolor sit amet, consectetur adipiscing elit. Proin ut tortor lectus. Sed tristique, tortor et porta rhoncus, ante magna.</a:t>
            </a:r>
          </a:p>
        </p:txBody>
      </p:sp>
      <p:sp>
        <p:nvSpPr>
          <p:cNvPr id="15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0" name="CasellaDiTesto 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©2024 EMEC srl. All Rights Reserved. / CONFIDENTIAL</a:t>
            </a:r>
          </a:p>
        </p:txBody>
      </p:sp>
      <p:sp>
        <p:nvSpPr>
          <p:cNvPr id="16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5" name="CasellaDiTesto 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7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1">
    <p:bg>
      <p:bgPr>
        <a:solidFill>
          <a:srgbClr val="FFFFFF"/>
        </a:solidFill>
      </p:bgPr>
    </p:bg>
    <p:spTree>
      <p:nvGrpSpPr>
        <p:cNvPr id="1" name=""/>
        <p:cNvGrpSpPr/>
        <p:nvPr/>
      </p:nvGrpSpPr>
      <p:grpSpPr>
        <a:xfrm>
          <a:off x="0" y="0"/>
          <a:ext cx="0" cy="0"/>
          <a:chOff x="0" y="0"/>
          <a:chExt cx="0" cy="0"/>
        </a:xfrm>
      </p:grpSpPr>
      <p:sp>
        <p:nvSpPr>
          <p:cNvPr id="183" name="Segnaposto immagine 13"/>
          <p:cNvSpPr/>
          <p:nvPr>
            <p:ph type="pic" idx="21"/>
          </p:nvPr>
        </p:nvSpPr>
        <p:spPr>
          <a:xfrm>
            <a:off x="0" y="0"/>
            <a:ext cx="24382413" cy="13716000"/>
          </a:xfrm>
          <a:prstGeom prst="rect">
            <a:avLst/>
          </a:prstGeom>
        </p:spPr>
        <p:txBody>
          <a:bodyPr lIns="91439" tIns="45719" rIns="91439" bIns="45719">
            <a:noAutofit/>
          </a:bodyPr>
          <a:lstStyle/>
          <a:p>
            <a:pPr/>
          </a:p>
        </p:txBody>
      </p:sp>
      <p:sp>
        <p:nvSpPr>
          <p:cNvPr id="184" name="Segnaposto immagine 17"/>
          <p:cNvSpPr/>
          <p:nvPr>
            <p:ph type="pic" sz="quarter" idx="22"/>
          </p:nvPr>
        </p:nvSpPr>
        <p:spPr>
          <a:xfrm>
            <a:off x="22769613" y="962776"/>
            <a:ext cx="1612801" cy="1789202"/>
          </a:xfrm>
          <a:prstGeom prst="rect">
            <a:avLst/>
          </a:prstGeom>
        </p:spPr>
        <p:txBody>
          <a:bodyPr lIns="91439" tIns="45719" rIns="91439" bIns="45719">
            <a:noAutofit/>
          </a:bodyPr>
          <a:lstStyle/>
          <a:p>
            <a:pPr/>
          </a:p>
        </p:txBody>
      </p:sp>
      <p:sp>
        <p:nvSpPr>
          <p:cNvPr id="185" name="Corpo livello uno…"/>
          <p:cNvSpPr txBox="1"/>
          <p:nvPr>
            <p:ph type="body" sz="quarter" idx="1" hasCustomPrompt="1"/>
          </p:nvPr>
        </p:nvSpPr>
        <p:spPr>
          <a:xfrm>
            <a:off x="899794" y="1048511"/>
            <a:ext cx="794408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vl2pPr marL="458627" indent="-231638">
              <a:lnSpc>
                <a:spcPct val="100000"/>
              </a:lnSpc>
              <a:spcBef>
                <a:spcPts val="0"/>
              </a:spcBef>
              <a:buClrTx/>
              <a:defRPr sz="1800">
                <a:latin typeface="Gotham Bold"/>
                <a:ea typeface="Gotham Bold"/>
                <a:cs typeface="Gotham Bold"/>
                <a:sym typeface="Gotham Bold"/>
              </a:defRPr>
            </a:lvl2pPr>
            <a:lvl3pPr marL="715664" indent="-248985">
              <a:lnSpc>
                <a:spcPct val="100000"/>
              </a:lnSpc>
              <a:spcBef>
                <a:spcPts val="0"/>
              </a:spcBef>
              <a:buClrTx/>
              <a:defRPr sz="1800">
                <a:latin typeface="Gotham Bold"/>
                <a:ea typeface="Gotham Bold"/>
                <a:cs typeface="Gotham Bold"/>
                <a:sym typeface="Gotham Bold"/>
              </a:defRPr>
            </a:lvl3pPr>
            <a:lvl4pPr marL="1044867" indent="-351199">
              <a:lnSpc>
                <a:spcPct val="100000"/>
              </a:lnSpc>
              <a:spcBef>
                <a:spcPts val="0"/>
              </a:spcBef>
              <a:buClrTx/>
              <a:defRPr sz="1800">
                <a:latin typeface="Gotham Bold"/>
                <a:ea typeface="Gotham Bold"/>
                <a:cs typeface="Gotham Bold"/>
                <a:sym typeface="Gotham Bold"/>
              </a:defRPr>
            </a:lvl4pPr>
            <a:lvl5pPr marL="1339319" indent="-391677">
              <a:lnSpc>
                <a:spcPct val="100000"/>
              </a:lnSpc>
              <a:spcBef>
                <a:spcPts val="0"/>
              </a:spcBef>
              <a:buClrTx/>
              <a:defRPr sz="1800">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18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3" name="Segnaposto immagine 13"/>
          <p:cNvSpPr/>
          <p:nvPr>
            <p:ph type="pic" idx="21"/>
          </p:nvPr>
        </p:nvSpPr>
        <p:spPr>
          <a:xfrm>
            <a:off x="0" y="0"/>
            <a:ext cx="24382413" cy="9184641"/>
          </a:xfrm>
          <a:prstGeom prst="rect">
            <a:avLst/>
          </a:prstGeom>
        </p:spPr>
        <p:txBody>
          <a:bodyPr lIns="91439" tIns="45719" rIns="91439" bIns="45719">
            <a:noAutofit/>
          </a:bodyPr>
          <a:lstStyle/>
          <a:p>
            <a:pPr/>
          </a:p>
        </p:txBody>
      </p:sp>
      <p:sp>
        <p:nvSpPr>
          <p:cNvPr id="194" name="Segnaposto immagine 17"/>
          <p:cNvSpPr/>
          <p:nvPr>
            <p:ph type="pic" sz="quarter" idx="22"/>
          </p:nvPr>
        </p:nvSpPr>
        <p:spPr>
          <a:xfrm>
            <a:off x="22769613" y="962776"/>
            <a:ext cx="1612801" cy="1789202"/>
          </a:xfrm>
          <a:prstGeom prst="rect">
            <a:avLst/>
          </a:prstGeom>
        </p:spPr>
        <p:txBody>
          <a:bodyPr lIns="91439" tIns="45719" rIns="91439" bIns="45719">
            <a:noAutofit/>
          </a:bodyPr>
          <a:lstStyle/>
          <a:p>
            <a:pPr/>
          </a:p>
        </p:txBody>
      </p:sp>
      <p:sp>
        <p:nvSpPr>
          <p:cNvPr id="195" name="Corpo livello uno…"/>
          <p:cNvSpPr txBox="1"/>
          <p:nvPr>
            <p:ph type="body" sz="quarter" idx="1" hasCustomPrompt="1"/>
          </p:nvPr>
        </p:nvSpPr>
        <p:spPr>
          <a:xfrm>
            <a:off x="2445404" y="8065389"/>
            <a:ext cx="19516237"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196" name="Segnaposto testo 17"/>
          <p:cNvSpPr/>
          <p:nvPr>
            <p:ph type="body" sz="quarter" idx="23" hasCustomPrompt="1"/>
          </p:nvPr>
        </p:nvSpPr>
        <p:spPr>
          <a:xfrm>
            <a:off x="2445403" y="9474468"/>
            <a:ext cx="1951624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97" name="Segnaposto testo 17"/>
          <p:cNvSpPr/>
          <p:nvPr>
            <p:ph type="body" sz="quarter" idx="24" hasCustomPrompt="1"/>
          </p:nvPr>
        </p:nvSpPr>
        <p:spPr>
          <a:xfrm>
            <a:off x="2445403" y="10050446"/>
            <a:ext cx="19516240" cy="1615828"/>
          </a:xfrm>
          <a:prstGeom prst="rect">
            <a:avLst/>
          </a:prstGeom>
        </p:spPr>
        <p:txBody>
          <a:bodyPr numCol="2" spcCol="619199"/>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mus. Integer ut sapien arcu. Morbi porta arcu augue, eu lacinia felis tincidunt at. Morbi posuere placerat lacinia. Duis malesuada viverra diam, a posuere risus varius ut. Aliquam erat volutpat. Duis euismod diam a nulla accumsan, sed tempus leo interdum. Donec consequat et diam ac viverra. Sed non lectus euismod, malesuada justo vel. </a:t>
            </a:r>
          </a:p>
        </p:txBody>
      </p:sp>
      <p:sp>
        <p:nvSpPr>
          <p:cNvPr id="198" name="Segnaposto testo 17"/>
          <p:cNvSpPr/>
          <p:nvPr>
            <p:ph type="body" sz="quarter" idx="25" hasCustomPrompt="1"/>
          </p:nvPr>
        </p:nvSpPr>
        <p:spPr>
          <a:xfrm>
            <a:off x="899794" y="1048511"/>
            <a:ext cx="794408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19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6" name="Segnaposto immagine 13"/>
          <p:cNvSpPr/>
          <p:nvPr>
            <p:ph type="pic" sz="quarter" idx="21"/>
          </p:nvPr>
        </p:nvSpPr>
        <p:spPr>
          <a:xfrm>
            <a:off x="2453207" y="2159999"/>
            <a:ext cx="9421201" cy="4698001"/>
          </a:xfrm>
          <a:prstGeom prst="rect">
            <a:avLst/>
          </a:prstGeom>
        </p:spPr>
        <p:txBody>
          <a:bodyPr lIns="91439" tIns="45719" rIns="91439" bIns="45719">
            <a:noAutofit/>
          </a:bodyPr>
          <a:lstStyle/>
          <a:p>
            <a:pPr/>
          </a:p>
        </p:txBody>
      </p:sp>
      <p:sp>
        <p:nvSpPr>
          <p:cNvPr id="207"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latin typeface="Myriad Pro"/>
                <a:ea typeface="Myriad Pro"/>
                <a:cs typeface="Myriad Pro"/>
                <a:sym typeface="Myriad Pro"/>
              </a:defRPr>
            </a:lvl1pPr>
          </a:lstStyle>
          <a:p>
            <a:pPr/>
            <a:r>
              <a:t>©2020 EMEC srl. All Rights Reserved. / CONFIDENTIAL</a:t>
            </a:r>
          </a:p>
        </p:txBody>
      </p:sp>
      <p:sp>
        <p:nvSpPr>
          <p:cNvPr id="208" name="Segnaposto immagine 17"/>
          <p:cNvSpPr/>
          <p:nvPr>
            <p:ph type="pic" sz="quarter" idx="22"/>
          </p:nvPr>
        </p:nvSpPr>
        <p:spPr>
          <a:xfrm>
            <a:off x="22769613" y="962776"/>
            <a:ext cx="1612801" cy="1789202"/>
          </a:xfrm>
          <a:prstGeom prst="rect">
            <a:avLst/>
          </a:prstGeom>
        </p:spPr>
        <p:txBody>
          <a:bodyPr lIns="91439" tIns="45719" rIns="91439" bIns="45719">
            <a:noAutofit/>
          </a:bodyPr>
          <a:lstStyle/>
          <a:p>
            <a:pPr/>
          </a:p>
        </p:txBody>
      </p:sp>
      <p:sp>
        <p:nvSpPr>
          <p:cNvPr id="209" name="Corpo livello uno…"/>
          <p:cNvSpPr txBox="1"/>
          <p:nvPr>
            <p:ph type="body" sz="quarter" idx="1" hasCustomPrompt="1"/>
          </p:nvPr>
        </p:nvSpPr>
        <p:spPr>
          <a:xfrm>
            <a:off x="2445404" y="10050446"/>
            <a:ext cx="19516239" cy="1615828"/>
          </a:xfrm>
          <a:prstGeom prst="rect">
            <a:avLst/>
          </a:prstGeom>
        </p:spPr>
        <p:txBody>
          <a:bodyPr numCol="2" spcCol="619199"/>
          <a:lstStyle>
            <a:lvl1pPr marL="0" indent="0">
              <a:lnSpc>
                <a:spcPct val="100000"/>
              </a:lnSpc>
              <a:spcBef>
                <a:spcPts val="0"/>
              </a:spcBef>
              <a:buClrTx/>
              <a:buSzTx/>
              <a:buNone/>
              <a:defRPr b="1" sz="2100">
                <a:latin typeface="Myriad Pro Light"/>
                <a:ea typeface="Myriad Pro Light"/>
                <a:cs typeface="Myriad Pro Light"/>
                <a:sym typeface="Myriad Pro Light"/>
              </a:defRPr>
            </a:lvl1pPr>
            <a:lvl2pPr marL="497234" indent="-270245">
              <a:lnSpc>
                <a:spcPct val="100000"/>
              </a:lnSpc>
              <a:spcBef>
                <a:spcPts val="0"/>
              </a:spcBef>
              <a:buClrTx/>
              <a:defRPr b="1" sz="2100">
                <a:latin typeface="Myriad Pro Light"/>
                <a:ea typeface="Myriad Pro Light"/>
                <a:cs typeface="Myriad Pro Light"/>
                <a:sym typeface="Myriad Pro Light"/>
              </a:defRPr>
            </a:lvl2pPr>
            <a:lvl3pPr marL="757162" indent="-290483">
              <a:lnSpc>
                <a:spcPct val="100000"/>
              </a:lnSpc>
              <a:spcBef>
                <a:spcPts val="0"/>
              </a:spcBef>
              <a:buClrTx/>
              <a:defRPr b="1" sz="2100">
                <a:latin typeface="Myriad Pro Light"/>
                <a:ea typeface="Myriad Pro Light"/>
                <a:cs typeface="Myriad Pro Light"/>
                <a:sym typeface="Myriad Pro Light"/>
              </a:defRPr>
            </a:lvl3pPr>
            <a:lvl4pPr marL="1103400" indent="-409732">
              <a:lnSpc>
                <a:spcPct val="100000"/>
              </a:lnSpc>
              <a:spcBef>
                <a:spcPts val="0"/>
              </a:spcBef>
              <a:buClrTx/>
              <a:defRPr b="1" sz="2100">
                <a:latin typeface="Myriad Pro Light"/>
                <a:ea typeface="Myriad Pro Light"/>
                <a:cs typeface="Myriad Pro Light"/>
                <a:sym typeface="Myriad Pro Light"/>
              </a:defRPr>
            </a:lvl4pPr>
            <a:lvl5pPr marL="1404598" indent="-456956">
              <a:lnSpc>
                <a:spcPct val="100000"/>
              </a:lnSpc>
              <a:spcBef>
                <a:spcPts val="0"/>
              </a:spcBef>
              <a:buClrTx/>
              <a:defRPr b="1" sz="2100">
                <a:latin typeface="Myriad Pro Light"/>
                <a:ea typeface="Myriad Pro Light"/>
                <a:cs typeface="Myriad Pro Light"/>
                <a:sym typeface="Myriad Pro Light"/>
              </a:defRPr>
            </a:lvl5pPr>
          </a:lstStyle>
          <a:p>
            <a:pPr/>
            <a:r>
              <a:t>Lorem ipsum dolor sit amet, consectetur adipiscing elit.Proin ut tortor lectus. Sed tristique, tortor et porta rhoncus, ante magna dapibus sapien, eget interdum risus mauris vel ex. Cras posuere hendrerit odio, a sodales arcu lobortis eget. Orci varius natoque penatibus et magnis dis parturient montes, nascetur ridiculus mus.Integer ut sapien arcu. Morbi porta arcu augue, eu lacinia felis tincidunt at. Morbi posuere placerat lacinia. Duis malesuada viverra diam, a posuere risus varius ut. Aliquam erat volutpat. Duis euismod diam a nulla accumsan, sed tempus leo interdum. Donec consequat et diam ac viverra. Sed non lectus euismod, malesuada justo vel. </a:t>
            </a:r>
          </a:p>
          <a:p>
            <a:pPr lvl="1"/>
            <a:r>
              <a:t/>
            </a:r>
          </a:p>
          <a:p>
            <a:pPr lvl="2"/>
            <a:r>
              <a:t/>
            </a:r>
          </a:p>
          <a:p>
            <a:pPr lvl="3"/>
            <a:r>
              <a:t/>
            </a:r>
          </a:p>
          <a:p>
            <a:pPr lvl="4"/>
            <a:r>
              <a:t/>
            </a:r>
          </a:p>
        </p:txBody>
      </p:sp>
      <p:sp>
        <p:nvSpPr>
          <p:cNvPr id="210" name="Segnaposto testo 17"/>
          <p:cNvSpPr/>
          <p:nvPr>
            <p:ph type="body" sz="quarter" idx="23" hasCustomPrompt="1"/>
          </p:nvPr>
        </p:nvSpPr>
        <p:spPr>
          <a:xfrm>
            <a:off x="899794" y="1048511"/>
            <a:ext cx="794408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11" name="Segnaposto testo 17"/>
          <p:cNvSpPr/>
          <p:nvPr>
            <p:ph type="body" sz="quarter" idx="24" hasCustomPrompt="1"/>
          </p:nvPr>
        </p:nvSpPr>
        <p:spPr>
          <a:xfrm>
            <a:off x="2453205" y="7311600"/>
            <a:ext cx="94212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12" name="Segnaposto immagine 13"/>
          <p:cNvSpPr/>
          <p:nvPr>
            <p:ph type="pic" sz="quarter" idx="25"/>
          </p:nvPr>
        </p:nvSpPr>
        <p:spPr>
          <a:xfrm>
            <a:off x="12508007" y="2159999"/>
            <a:ext cx="9421201" cy="4698001"/>
          </a:xfrm>
          <a:prstGeom prst="rect">
            <a:avLst/>
          </a:prstGeom>
        </p:spPr>
        <p:txBody>
          <a:bodyPr lIns="91439" tIns="45719" rIns="91439" bIns="45719">
            <a:noAutofit/>
          </a:bodyPr>
          <a:lstStyle/>
          <a:p>
            <a:pPr/>
          </a:p>
        </p:txBody>
      </p:sp>
      <p:sp>
        <p:nvSpPr>
          <p:cNvPr id="213" name="Segnaposto testo 17"/>
          <p:cNvSpPr/>
          <p:nvPr>
            <p:ph type="body" sz="quarter" idx="26" hasCustomPrompt="1"/>
          </p:nvPr>
        </p:nvSpPr>
        <p:spPr>
          <a:xfrm>
            <a:off x="12508007" y="7311600"/>
            <a:ext cx="9421200"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14" name="Segnaposto testo 17"/>
          <p:cNvSpPr/>
          <p:nvPr>
            <p:ph type="body" sz="quarter" idx="27" hasCustomPrompt="1"/>
          </p:nvPr>
        </p:nvSpPr>
        <p:spPr>
          <a:xfrm>
            <a:off x="2445403" y="8065389"/>
            <a:ext cx="19516238"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215" name="Segnaposto testo 17"/>
          <p:cNvSpPr/>
          <p:nvPr>
            <p:ph type="body" sz="quarter" idx="28" hasCustomPrompt="1"/>
          </p:nvPr>
        </p:nvSpPr>
        <p:spPr>
          <a:xfrm>
            <a:off x="2445403" y="9474468"/>
            <a:ext cx="1951624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1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3" name="Segnaposto immagine 13"/>
          <p:cNvSpPr/>
          <p:nvPr>
            <p:ph type="pic" sz="quarter" idx="21"/>
          </p:nvPr>
        </p:nvSpPr>
        <p:spPr>
          <a:xfrm>
            <a:off x="2453208" y="2159999"/>
            <a:ext cx="6238800" cy="4698001"/>
          </a:xfrm>
          <a:prstGeom prst="rect">
            <a:avLst/>
          </a:prstGeom>
        </p:spPr>
        <p:txBody>
          <a:bodyPr lIns="91439" tIns="45719" rIns="91439" bIns="45719">
            <a:noAutofit/>
          </a:bodyPr>
          <a:lstStyle/>
          <a:p>
            <a:pPr/>
          </a:p>
        </p:txBody>
      </p:sp>
      <p:sp>
        <p:nvSpPr>
          <p:cNvPr id="224"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latin typeface="Myriad Pro"/>
                <a:ea typeface="Myriad Pro"/>
                <a:cs typeface="Myriad Pro"/>
                <a:sym typeface="Myriad Pro"/>
              </a:defRPr>
            </a:lvl1pPr>
          </a:lstStyle>
          <a:p>
            <a:pPr/>
            <a:r>
              <a:t>©2020 EMEC srl. All Rights Reserved. / CONFIDENTIAL</a:t>
            </a:r>
          </a:p>
        </p:txBody>
      </p:sp>
      <p:sp>
        <p:nvSpPr>
          <p:cNvPr id="225" name="Segnaposto immagine 17"/>
          <p:cNvSpPr/>
          <p:nvPr>
            <p:ph type="pic" sz="quarter" idx="22"/>
          </p:nvPr>
        </p:nvSpPr>
        <p:spPr>
          <a:xfrm>
            <a:off x="22769613" y="962776"/>
            <a:ext cx="1612801" cy="1789202"/>
          </a:xfrm>
          <a:prstGeom prst="rect">
            <a:avLst/>
          </a:prstGeom>
        </p:spPr>
        <p:txBody>
          <a:bodyPr lIns="91439" tIns="45719" rIns="91439" bIns="45719">
            <a:noAutofit/>
          </a:bodyPr>
          <a:lstStyle/>
          <a:p>
            <a:pPr/>
          </a:p>
        </p:txBody>
      </p:sp>
      <p:sp>
        <p:nvSpPr>
          <p:cNvPr id="226" name="Corpo livello uno…"/>
          <p:cNvSpPr txBox="1"/>
          <p:nvPr>
            <p:ph type="body" sz="quarter" idx="1" hasCustomPrompt="1"/>
          </p:nvPr>
        </p:nvSpPr>
        <p:spPr>
          <a:xfrm>
            <a:off x="2445404" y="10050446"/>
            <a:ext cx="19516239" cy="1615828"/>
          </a:xfrm>
          <a:prstGeom prst="rect">
            <a:avLst/>
          </a:prstGeom>
        </p:spPr>
        <p:txBody>
          <a:bodyPr numCol="2" spcCol="619199"/>
          <a:lstStyle>
            <a:lvl1pPr marL="0" indent="0">
              <a:lnSpc>
                <a:spcPct val="100000"/>
              </a:lnSpc>
              <a:spcBef>
                <a:spcPts val="0"/>
              </a:spcBef>
              <a:buClrTx/>
              <a:buSzTx/>
              <a:buNone/>
              <a:defRPr b="1" sz="2100">
                <a:latin typeface="Myriad Pro Light"/>
                <a:ea typeface="Myriad Pro Light"/>
                <a:cs typeface="Myriad Pro Light"/>
                <a:sym typeface="Myriad Pro Light"/>
              </a:defRPr>
            </a:lvl1pPr>
            <a:lvl2pPr marL="497234" indent="-270245">
              <a:lnSpc>
                <a:spcPct val="100000"/>
              </a:lnSpc>
              <a:spcBef>
                <a:spcPts val="0"/>
              </a:spcBef>
              <a:buClrTx/>
              <a:defRPr b="1" sz="2100">
                <a:latin typeface="Myriad Pro Light"/>
                <a:ea typeface="Myriad Pro Light"/>
                <a:cs typeface="Myriad Pro Light"/>
                <a:sym typeface="Myriad Pro Light"/>
              </a:defRPr>
            </a:lvl2pPr>
            <a:lvl3pPr marL="757162" indent="-290483">
              <a:lnSpc>
                <a:spcPct val="100000"/>
              </a:lnSpc>
              <a:spcBef>
                <a:spcPts val="0"/>
              </a:spcBef>
              <a:buClrTx/>
              <a:defRPr b="1" sz="2100">
                <a:latin typeface="Myriad Pro Light"/>
                <a:ea typeface="Myriad Pro Light"/>
                <a:cs typeface="Myriad Pro Light"/>
                <a:sym typeface="Myriad Pro Light"/>
              </a:defRPr>
            </a:lvl3pPr>
            <a:lvl4pPr marL="1103400" indent="-409732">
              <a:lnSpc>
                <a:spcPct val="100000"/>
              </a:lnSpc>
              <a:spcBef>
                <a:spcPts val="0"/>
              </a:spcBef>
              <a:buClrTx/>
              <a:defRPr b="1" sz="2100">
                <a:latin typeface="Myriad Pro Light"/>
                <a:ea typeface="Myriad Pro Light"/>
                <a:cs typeface="Myriad Pro Light"/>
                <a:sym typeface="Myriad Pro Light"/>
              </a:defRPr>
            </a:lvl4pPr>
            <a:lvl5pPr marL="1404598" indent="-456956">
              <a:lnSpc>
                <a:spcPct val="100000"/>
              </a:lnSpc>
              <a:spcBef>
                <a:spcPts val="0"/>
              </a:spcBef>
              <a:buClrTx/>
              <a:defRPr b="1" sz="2100">
                <a:latin typeface="Myriad Pro Light"/>
                <a:ea typeface="Myriad Pro Light"/>
                <a:cs typeface="Myriad Pro Light"/>
                <a:sym typeface="Myriad Pro Light"/>
              </a:defRPr>
            </a:lvl5pPr>
          </a:lstStyle>
          <a:p>
            <a:pPr/>
            <a:r>
              <a:t>Lorem ipsum dolor sit amet, consectetur adipiscing elit.Proin ut tortor lectus. Sed tristique, tortor et porta rhoncus, ante magna dapibus sapien, eget interdum risus mauris vel ex. Cras posuere hendrerit odio, a sodales arcu lobortis eget. Orci varius natoque penatibus et magnis dis parturient montes, nascetur ridiculus mus.Integer ut sapien arcu. Morbi porta arcu augue, eu lacinia felis tincidunt at. Morbi posuere placerat lacinia. Duis malesuada viverra diam, a posuere risus varius ut. Aliquam erat volutpat. Duis euismod diam a nulla accumsan, sed tempus leo interdum. Donec consequat et diam ac viverra. Sed non lectus euismod, malesuada justo vel. </a:t>
            </a:r>
          </a:p>
          <a:p>
            <a:pPr lvl="1"/>
            <a:r>
              <a:t/>
            </a:r>
          </a:p>
          <a:p>
            <a:pPr lvl="2"/>
            <a:r>
              <a:t/>
            </a:r>
          </a:p>
          <a:p>
            <a:pPr lvl="3"/>
            <a:r>
              <a:t/>
            </a:r>
          </a:p>
          <a:p>
            <a:pPr lvl="4"/>
            <a:r>
              <a:t/>
            </a:r>
          </a:p>
        </p:txBody>
      </p:sp>
      <p:sp>
        <p:nvSpPr>
          <p:cNvPr id="227" name="Segnaposto testo 17"/>
          <p:cNvSpPr/>
          <p:nvPr>
            <p:ph type="body" sz="quarter" idx="23" hasCustomPrompt="1"/>
          </p:nvPr>
        </p:nvSpPr>
        <p:spPr>
          <a:xfrm>
            <a:off x="899794" y="1048511"/>
            <a:ext cx="794408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28" name="Segnaposto testo 17"/>
          <p:cNvSpPr/>
          <p:nvPr>
            <p:ph type="body" sz="quarter" idx="24" hasCustomPrompt="1"/>
          </p:nvPr>
        </p:nvSpPr>
        <p:spPr>
          <a:xfrm>
            <a:off x="2453206" y="7311600"/>
            <a:ext cx="623880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29" name="Segnaposto testo 17"/>
          <p:cNvSpPr/>
          <p:nvPr>
            <p:ph type="body" sz="quarter" idx="25" hasCustomPrompt="1"/>
          </p:nvPr>
        </p:nvSpPr>
        <p:spPr>
          <a:xfrm>
            <a:off x="2445403" y="8065389"/>
            <a:ext cx="19516238"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230" name="Segnaposto testo 17"/>
          <p:cNvSpPr/>
          <p:nvPr>
            <p:ph type="body" sz="quarter" idx="26" hasCustomPrompt="1"/>
          </p:nvPr>
        </p:nvSpPr>
        <p:spPr>
          <a:xfrm>
            <a:off x="2445403" y="9474468"/>
            <a:ext cx="1951624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31" name="Segnaposto immagine 13"/>
          <p:cNvSpPr/>
          <p:nvPr>
            <p:ph type="pic" sz="quarter" idx="27"/>
          </p:nvPr>
        </p:nvSpPr>
        <p:spPr>
          <a:xfrm>
            <a:off x="15690406" y="2159999"/>
            <a:ext cx="6238800" cy="4698001"/>
          </a:xfrm>
          <a:prstGeom prst="rect">
            <a:avLst/>
          </a:prstGeom>
        </p:spPr>
        <p:txBody>
          <a:bodyPr lIns="91439" tIns="45719" rIns="91439" bIns="45719">
            <a:noAutofit/>
          </a:bodyPr>
          <a:lstStyle/>
          <a:p>
            <a:pPr/>
          </a:p>
        </p:txBody>
      </p:sp>
      <p:sp>
        <p:nvSpPr>
          <p:cNvPr id="232" name="Segnaposto testo 17"/>
          <p:cNvSpPr/>
          <p:nvPr>
            <p:ph type="body" sz="quarter" idx="28" hasCustomPrompt="1"/>
          </p:nvPr>
        </p:nvSpPr>
        <p:spPr>
          <a:xfrm>
            <a:off x="15690405" y="7311600"/>
            <a:ext cx="62388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33" name="Segnaposto immagine 13"/>
          <p:cNvSpPr/>
          <p:nvPr>
            <p:ph type="pic" sz="quarter" idx="29"/>
          </p:nvPr>
        </p:nvSpPr>
        <p:spPr>
          <a:xfrm>
            <a:off x="9071806" y="2159999"/>
            <a:ext cx="6238800" cy="4698001"/>
          </a:xfrm>
          <a:prstGeom prst="rect">
            <a:avLst/>
          </a:prstGeom>
        </p:spPr>
        <p:txBody>
          <a:bodyPr lIns="91439" tIns="45719" rIns="91439" bIns="45719">
            <a:noAutofit/>
          </a:bodyPr>
          <a:lstStyle/>
          <a:p>
            <a:pPr/>
          </a:p>
        </p:txBody>
      </p:sp>
      <p:sp>
        <p:nvSpPr>
          <p:cNvPr id="234" name="Segnaposto testo 17"/>
          <p:cNvSpPr/>
          <p:nvPr>
            <p:ph type="body" sz="quarter" idx="30" hasCustomPrompt="1"/>
          </p:nvPr>
        </p:nvSpPr>
        <p:spPr>
          <a:xfrm>
            <a:off x="9071805" y="7311600"/>
            <a:ext cx="623880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3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2"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latin typeface="Myriad Pro"/>
                <a:ea typeface="Myriad Pro"/>
                <a:cs typeface="Myriad Pro"/>
                <a:sym typeface="Myriad Pro"/>
              </a:defRPr>
            </a:lvl1pPr>
          </a:lstStyle>
          <a:p>
            <a:pPr/>
            <a:r>
              <a:t>©2020 EMEC srl. All Rights Reserved. / CONFIDENTIAL</a:t>
            </a:r>
          </a:p>
        </p:txBody>
      </p:sp>
      <p:sp>
        <p:nvSpPr>
          <p:cNvPr id="243" name="Segnaposto immagine 17"/>
          <p:cNvSpPr/>
          <p:nvPr>
            <p:ph type="pic" sz="quarter" idx="21"/>
          </p:nvPr>
        </p:nvSpPr>
        <p:spPr>
          <a:xfrm>
            <a:off x="22769613" y="962776"/>
            <a:ext cx="1612801" cy="1789202"/>
          </a:xfrm>
          <a:prstGeom prst="rect">
            <a:avLst/>
          </a:prstGeom>
        </p:spPr>
        <p:txBody>
          <a:bodyPr lIns="91439" tIns="45719" rIns="91439" bIns="45719">
            <a:noAutofit/>
          </a:bodyPr>
          <a:lstStyle/>
          <a:p>
            <a:pPr/>
          </a:p>
        </p:txBody>
      </p:sp>
      <p:sp>
        <p:nvSpPr>
          <p:cNvPr id="244" name="Corpo livello uno…"/>
          <p:cNvSpPr txBox="1"/>
          <p:nvPr>
            <p:ph type="body" sz="quarter" idx="1" hasCustomPrompt="1"/>
          </p:nvPr>
        </p:nvSpPr>
        <p:spPr>
          <a:xfrm>
            <a:off x="2445404" y="10050446"/>
            <a:ext cx="19516239" cy="1615828"/>
          </a:xfrm>
          <a:prstGeom prst="rect">
            <a:avLst/>
          </a:prstGeom>
        </p:spPr>
        <p:txBody>
          <a:bodyPr numCol="2" spcCol="619199"/>
          <a:lstStyle>
            <a:lvl1pPr marL="0" indent="0">
              <a:lnSpc>
                <a:spcPct val="100000"/>
              </a:lnSpc>
              <a:spcBef>
                <a:spcPts val="0"/>
              </a:spcBef>
              <a:buClrTx/>
              <a:buSzTx/>
              <a:buNone/>
              <a:defRPr b="1" sz="2100">
                <a:latin typeface="Myriad Pro Light"/>
                <a:ea typeface="Myriad Pro Light"/>
                <a:cs typeface="Myriad Pro Light"/>
                <a:sym typeface="Myriad Pro Light"/>
              </a:defRPr>
            </a:lvl1pPr>
            <a:lvl2pPr marL="497234" indent="-270245">
              <a:lnSpc>
                <a:spcPct val="100000"/>
              </a:lnSpc>
              <a:spcBef>
                <a:spcPts val="0"/>
              </a:spcBef>
              <a:buClrTx/>
              <a:defRPr b="1" sz="2100">
                <a:latin typeface="Myriad Pro Light"/>
                <a:ea typeface="Myriad Pro Light"/>
                <a:cs typeface="Myriad Pro Light"/>
                <a:sym typeface="Myriad Pro Light"/>
              </a:defRPr>
            </a:lvl2pPr>
            <a:lvl3pPr marL="757162" indent="-290483">
              <a:lnSpc>
                <a:spcPct val="100000"/>
              </a:lnSpc>
              <a:spcBef>
                <a:spcPts val="0"/>
              </a:spcBef>
              <a:buClrTx/>
              <a:defRPr b="1" sz="2100">
                <a:latin typeface="Myriad Pro Light"/>
                <a:ea typeface="Myriad Pro Light"/>
                <a:cs typeface="Myriad Pro Light"/>
                <a:sym typeface="Myriad Pro Light"/>
              </a:defRPr>
            </a:lvl3pPr>
            <a:lvl4pPr marL="1103400" indent="-409732">
              <a:lnSpc>
                <a:spcPct val="100000"/>
              </a:lnSpc>
              <a:spcBef>
                <a:spcPts val="0"/>
              </a:spcBef>
              <a:buClrTx/>
              <a:defRPr b="1" sz="2100">
                <a:latin typeface="Myriad Pro Light"/>
                <a:ea typeface="Myriad Pro Light"/>
                <a:cs typeface="Myriad Pro Light"/>
                <a:sym typeface="Myriad Pro Light"/>
              </a:defRPr>
            </a:lvl4pPr>
            <a:lvl5pPr marL="1404598" indent="-456956">
              <a:lnSpc>
                <a:spcPct val="100000"/>
              </a:lnSpc>
              <a:spcBef>
                <a:spcPts val="0"/>
              </a:spcBef>
              <a:buClrTx/>
              <a:defRPr b="1" sz="2100">
                <a:latin typeface="Myriad Pro Light"/>
                <a:ea typeface="Myriad Pro Light"/>
                <a:cs typeface="Myriad Pro Light"/>
                <a:sym typeface="Myriad Pro Light"/>
              </a:defRPr>
            </a:lvl5pPr>
          </a:lstStyle>
          <a:p>
            <a:pPr/>
            <a:r>
              <a:t>Lorem ipsum dolor sit amet, consectetur adipiscing elit.Proin ut tortor lectus. Sed tristique, tortor et porta rhoncus, ante magna dapibus sapien, eget interdum risus mauris vel ex. Cras posuere hendrerit odio, a sodales arcu lobortis eget. Orci varius natoque penatibus et magnis dis parturient montes, nascetur ridiculus mus.Integer ut sapien arcu. Morbi porta arcu augue, eu lacinia felis tincidunt at. Morbi posuere placerat lacinia. Duis malesuada viverra diam, a posuere risus varius ut. Aliquam erat volutpat. Duis euismod diam a nulla accumsan, sed tempus leo interdum. Donec consequat et diam ac viverra. Sed non lectus euismod, malesuada justo vel. </a:t>
            </a:r>
          </a:p>
          <a:p>
            <a:pPr lvl="1"/>
            <a:r>
              <a:t/>
            </a:r>
          </a:p>
          <a:p>
            <a:pPr lvl="2"/>
            <a:r>
              <a:t/>
            </a:r>
          </a:p>
          <a:p>
            <a:pPr lvl="3"/>
            <a:r>
              <a:t/>
            </a:r>
          </a:p>
          <a:p>
            <a:pPr lvl="4"/>
            <a:r>
              <a:t/>
            </a:r>
          </a:p>
        </p:txBody>
      </p:sp>
      <p:sp>
        <p:nvSpPr>
          <p:cNvPr id="245" name="Segnaposto testo 17"/>
          <p:cNvSpPr/>
          <p:nvPr>
            <p:ph type="body" sz="quarter" idx="22" hasCustomPrompt="1"/>
          </p:nvPr>
        </p:nvSpPr>
        <p:spPr>
          <a:xfrm>
            <a:off x="899794" y="1048511"/>
            <a:ext cx="794408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46" name="Segnaposto testo 17"/>
          <p:cNvSpPr/>
          <p:nvPr>
            <p:ph type="body" sz="quarter" idx="23" hasCustomPrompt="1"/>
          </p:nvPr>
        </p:nvSpPr>
        <p:spPr>
          <a:xfrm>
            <a:off x="2445403" y="8065389"/>
            <a:ext cx="19516238"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247" name="Segnaposto testo 17"/>
          <p:cNvSpPr/>
          <p:nvPr>
            <p:ph type="body" sz="quarter" idx="24" hasCustomPrompt="1"/>
          </p:nvPr>
        </p:nvSpPr>
        <p:spPr>
          <a:xfrm>
            <a:off x="2445403" y="9474468"/>
            <a:ext cx="1951624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4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6">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55" name="Segnaposto immagine 13"/>
          <p:cNvSpPr/>
          <p:nvPr>
            <p:ph type="pic" idx="21"/>
          </p:nvPr>
        </p:nvSpPr>
        <p:spPr>
          <a:xfrm>
            <a:off x="0" y="4572001"/>
            <a:ext cx="24382413" cy="9144001"/>
          </a:xfrm>
          <a:prstGeom prst="rect">
            <a:avLst/>
          </a:prstGeom>
        </p:spPr>
        <p:txBody>
          <a:bodyPr lIns="91439" tIns="45719" rIns="91439" bIns="45719">
            <a:noAutofit/>
          </a:bodyPr>
          <a:lstStyle/>
          <a:p>
            <a:pPr/>
          </a:p>
        </p:txBody>
      </p:sp>
      <p:sp>
        <p:nvSpPr>
          <p:cNvPr id="256" name="CasellaDiTesto 9"/>
          <p:cNvSpPr txBox="1"/>
          <p:nvPr/>
        </p:nvSpPr>
        <p:spPr>
          <a:xfrm>
            <a:off x="2445404" y="3817753"/>
            <a:ext cx="7017488"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257" name="Segnaposto immagine 17"/>
          <p:cNvSpPr/>
          <p:nvPr>
            <p:ph type="pic" sz="quarter" idx="22"/>
          </p:nvPr>
        </p:nvSpPr>
        <p:spPr>
          <a:xfrm>
            <a:off x="22769613" y="962776"/>
            <a:ext cx="1612801" cy="1789202"/>
          </a:xfrm>
          <a:prstGeom prst="rect">
            <a:avLst/>
          </a:prstGeom>
        </p:spPr>
        <p:txBody>
          <a:bodyPr lIns="91439" tIns="45719" rIns="91439" bIns="45719">
            <a:noAutofit/>
          </a:bodyPr>
          <a:lstStyle/>
          <a:p>
            <a:pPr/>
          </a:p>
        </p:txBody>
      </p:sp>
      <p:sp>
        <p:nvSpPr>
          <p:cNvPr id="258" name="Corpo livello uno…"/>
          <p:cNvSpPr txBox="1"/>
          <p:nvPr>
            <p:ph type="body" sz="quarter" idx="1" hasCustomPrompt="1"/>
          </p:nvPr>
        </p:nvSpPr>
        <p:spPr>
          <a:xfrm>
            <a:off x="2445403" y="2304669"/>
            <a:ext cx="942480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259" name="Segnaposto testo 17"/>
          <p:cNvSpPr/>
          <p:nvPr>
            <p:ph type="body" sz="quarter" idx="23" hasCustomPrompt="1"/>
          </p:nvPr>
        </p:nvSpPr>
        <p:spPr>
          <a:xfrm>
            <a:off x="12512675" y="2528122"/>
            <a:ext cx="942480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60" name="Segnaposto testo 17"/>
          <p:cNvSpPr/>
          <p:nvPr>
            <p:ph type="body" sz="quarter" idx="24" hasCustomPrompt="1"/>
          </p:nvPr>
        </p:nvSpPr>
        <p:spPr>
          <a:xfrm>
            <a:off x="12512675" y="3104099"/>
            <a:ext cx="9424800" cy="969496"/>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a:t>
            </a:r>
          </a:p>
        </p:txBody>
      </p:sp>
      <p:sp>
        <p:nvSpPr>
          <p:cNvPr id="261" name="Segnaposto testo 17"/>
          <p:cNvSpPr/>
          <p:nvPr>
            <p:ph type="body" sz="quarter" idx="25" hasCustomPrompt="1"/>
          </p:nvPr>
        </p:nvSpPr>
        <p:spPr>
          <a:xfrm>
            <a:off x="12512674" y="1048511"/>
            <a:ext cx="9424800"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6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7">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69" name="Segnaposto immagine 17"/>
          <p:cNvSpPr/>
          <p:nvPr>
            <p:ph type="pic" sz="quarter" idx="21"/>
          </p:nvPr>
        </p:nvSpPr>
        <p:spPr>
          <a:xfrm>
            <a:off x="22769613" y="962776"/>
            <a:ext cx="1612801" cy="1789202"/>
          </a:xfrm>
          <a:prstGeom prst="rect">
            <a:avLst/>
          </a:prstGeom>
        </p:spPr>
        <p:txBody>
          <a:bodyPr lIns="91439" tIns="45719" rIns="91439" bIns="45719">
            <a:noAutofit/>
          </a:bodyPr>
          <a:lstStyle/>
          <a:p>
            <a:pPr/>
          </a:p>
        </p:txBody>
      </p:sp>
      <p:sp>
        <p:nvSpPr>
          <p:cNvPr id="270" name="Corpo livello uno…"/>
          <p:cNvSpPr txBox="1"/>
          <p:nvPr>
            <p:ph type="body" sz="quarter" idx="1" hasCustomPrompt="1"/>
          </p:nvPr>
        </p:nvSpPr>
        <p:spPr>
          <a:xfrm>
            <a:off x="2445403" y="2304669"/>
            <a:ext cx="942480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271" name="Segnaposto testo 17"/>
          <p:cNvSpPr/>
          <p:nvPr>
            <p:ph type="body" sz="quarter" idx="22" hasCustomPrompt="1"/>
          </p:nvPr>
        </p:nvSpPr>
        <p:spPr>
          <a:xfrm>
            <a:off x="12512675" y="2528122"/>
            <a:ext cx="942433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72" name="Segnaposto testo 17"/>
          <p:cNvSpPr/>
          <p:nvPr>
            <p:ph type="body" sz="quarter" idx="23" hasCustomPrompt="1"/>
          </p:nvPr>
        </p:nvSpPr>
        <p:spPr>
          <a:xfrm>
            <a:off x="12512675" y="3104099"/>
            <a:ext cx="9416531" cy="3231655"/>
          </a:xfrm>
          <a:prstGeom prst="rect">
            <a:avLst/>
          </a:prstGeom>
        </p:spPr>
        <p:txBody>
          <a:bodyPr/>
          <a:lstStyle>
            <a:lvl1pPr marL="0" indent="0" defTabSz="1755647">
              <a:lnSpc>
                <a:spcPct val="100000"/>
              </a:lnSpc>
              <a:spcBef>
                <a:spcPts val="0"/>
              </a:spcBef>
              <a:buClrTx/>
              <a:buSzTx/>
              <a:buNone/>
              <a:defRPr b="1" sz="2016">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a:t>
            </a:r>
          </a:p>
        </p:txBody>
      </p:sp>
      <p:sp>
        <p:nvSpPr>
          <p:cNvPr id="273" name="Segnaposto testo 17"/>
          <p:cNvSpPr/>
          <p:nvPr>
            <p:ph type="body" sz="quarter" idx="24" hasCustomPrompt="1"/>
          </p:nvPr>
        </p:nvSpPr>
        <p:spPr>
          <a:xfrm>
            <a:off x="12512674" y="1048511"/>
            <a:ext cx="9424800"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74" name="Segnaposto immagine 13"/>
          <p:cNvSpPr/>
          <p:nvPr>
            <p:ph type="pic" sz="quarter" idx="25"/>
          </p:nvPr>
        </p:nvSpPr>
        <p:spPr>
          <a:xfrm>
            <a:off x="2453207" y="6805748"/>
            <a:ext cx="9421201" cy="4698001"/>
          </a:xfrm>
          <a:prstGeom prst="rect">
            <a:avLst/>
          </a:prstGeom>
        </p:spPr>
        <p:txBody>
          <a:bodyPr lIns="91439" tIns="45719" rIns="91439" bIns="45719">
            <a:noAutofit/>
          </a:bodyPr>
          <a:lstStyle/>
          <a:p>
            <a:pPr/>
          </a:p>
        </p:txBody>
      </p:sp>
      <p:sp>
        <p:nvSpPr>
          <p:cNvPr id="275" name="Segnaposto testo 17"/>
          <p:cNvSpPr/>
          <p:nvPr>
            <p:ph type="body" sz="quarter" idx="26" hasCustomPrompt="1"/>
          </p:nvPr>
        </p:nvSpPr>
        <p:spPr>
          <a:xfrm>
            <a:off x="2453205" y="11957347"/>
            <a:ext cx="94212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76" name="Segnaposto immagine 13"/>
          <p:cNvSpPr/>
          <p:nvPr>
            <p:ph type="pic" sz="quarter" idx="27"/>
          </p:nvPr>
        </p:nvSpPr>
        <p:spPr>
          <a:xfrm>
            <a:off x="12508007" y="6805748"/>
            <a:ext cx="9421201" cy="4698001"/>
          </a:xfrm>
          <a:prstGeom prst="rect">
            <a:avLst/>
          </a:prstGeom>
        </p:spPr>
        <p:txBody>
          <a:bodyPr lIns="91439" tIns="45719" rIns="91439" bIns="45719">
            <a:noAutofit/>
          </a:bodyPr>
          <a:lstStyle/>
          <a:p>
            <a:pPr/>
          </a:p>
        </p:txBody>
      </p:sp>
      <p:sp>
        <p:nvSpPr>
          <p:cNvPr id="277" name="Segnaposto testo 17"/>
          <p:cNvSpPr/>
          <p:nvPr>
            <p:ph type="body" sz="quarter" idx="28" hasCustomPrompt="1"/>
          </p:nvPr>
        </p:nvSpPr>
        <p:spPr>
          <a:xfrm>
            <a:off x="12508007" y="11957347"/>
            <a:ext cx="9421200"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78" name="CasellaDiTesto 1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27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8">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86" name="Segnaposto immagine 17"/>
          <p:cNvSpPr/>
          <p:nvPr>
            <p:ph type="pic" sz="quarter" idx="21"/>
          </p:nvPr>
        </p:nvSpPr>
        <p:spPr>
          <a:xfrm>
            <a:off x="22769613" y="962776"/>
            <a:ext cx="1612801" cy="1789202"/>
          </a:xfrm>
          <a:prstGeom prst="rect">
            <a:avLst/>
          </a:prstGeom>
        </p:spPr>
        <p:txBody>
          <a:bodyPr lIns="91439" tIns="45719" rIns="91439" bIns="45719">
            <a:noAutofit/>
          </a:bodyPr>
          <a:lstStyle/>
          <a:p>
            <a:pPr/>
          </a:p>
        </p:txBody>
      </p:sp>
      <p:sp>
        <p:nvSpPr>
          <p:cNvPr id="287" name="Corpo livello uno…"/>
          <p:cNvSpPr txBox="1"/>
          <p:nvPr>
            <p:ph type="body" sz="quarter" idx="1" hasCustomPrompt="1"/>
          </p:nvPr>
        </p:nvSpPr>
        <p:spPr>
          <a:xfrm>
            <a:off x="2445403" y="2304669"/>
            <a:ext cx="623880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288" name="Segnaposto testo 17"/>
          <p:cNvSpPr/>
          <p:nvPr>
            <p:ph type="body" sz="quarter" idx="22" hasCustomPrompt="1"/>
          </p:nvPr>
        </p:nvSpPr>
        <p:spPr>
          <a:xfrm>
            <a:off x="9068785" y="2528122"/>
            <a:ext cx="12868226"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289" name="Segnaposto testo 17"/>
          <p:cNvSpPr/>
          <p:nvPr>
            <p:ph type="body" sz="quarter" idx="23" hasCustomPrompt="1"/>
          </p:nvPr>
        </p:nvSpPr>
        <p:spPr>
          <a:xfrm>
            <a:off x="9071806" y="3104099"/>
            <a:ext cx="12857402" cy="2908490"/>
          </a:xfrm>
          <a:prstGeom prst="rect">
            <a:avLst/>
          </a:prstGeom>
        </p:spPr>
        <p:txBody>
          <a:bodyPr/>
          <a:lstStyle>
            <a:lvl1pPr marL="0" indent="0" defTabSz="1645919">
              <a:lnSpc>
                <a:spcPct val="100000"/>
              </a:lnSpc>
              <a:spcBef>
                <a:spcPts val="0"/>
              </a:spcBef>
              <a:buClrTx/>
              <a:buSzTx/>
              <a:buNone/>
              <a:defRPr b="1" sz="189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Proin ut tortor lectus. Sed tristique, tortor et porta rhoncus, ante magna dapibus sapien, eget interdum risus mauris vel ex. Cras posuere hendrerit odio, a sodales arcu lobortis eget. </a:t>
            </a:r>
          </a:p>
        </p:txBody>
      </p:sp>
      <p:sp>
        <p:nvSpPr>
          <p:cNvPr id="290" name="Segnaposto testo 17"/>
          <p:cNvSpPr/>
          <p:nvPr>
            <p:ph type="body" sz="quarter" idx="24" hasCustomPrompt="1"/>
          </p:nvPr>
        </p:nvSpPr>
        <p:spPr>
          <a:xfrm>
            <a:off x="15690403" y="1048511"/>
            <a:ext cx="624707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291" name="CasellaDiTesto 1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292" name="Segnaposto immagine 13"/>
          <p:cNvSpPr/>
          <p:nvPr>
            <p:ph type="pic" sz="quarter" idx="25"/>
          </p:nvPr>
        </p:nvSpPr>
        <p:spPr>
          <a:xfrm>
            <a:off x="2453208" y="6805748"/>
            <a:ext cx="6238800" cy="4698001"/>
          </a:xfrm>
          <a:prstGeom prst="rect">
            <a:avLst/>
          </a:prstGeom>
        </p:spPr>
        <p:txBody>
          <a:bodyPr lIns="91439" tIns="45719" rIns="91439" bIns="45719">
            <a:noAutofit/>
          </a:bodyPr>
          <a:lstStyle/>
          <a:p>
            <a:pPr/>
          </a:p>
        </p:txBody>
      </p:sp>
      <p:sp>
        <p:nvSpPr>
          <p:cNvPr id="293" name="Segnaposto testo 17"/>
          <p:cNvSpPr/>
          <p:nvPr>
            <p:ph type="body" sz="quarter" idx="26" hasCustomPrompt="1"/>
          </p:nvPr>
        </p:nvSpPr>
        <p:spPr>
          <a:xfrm>
            <a:off x="2453206" y="11957347"/>
            <a:ext cx="623880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94" name="Segnaposto immagine 13"/>
          <p:cNvSpPr/>
          <p:nvPr>
            <p:ph type="pic" sz="quarter" idx="27"/>
          </p:nvPr>
        </p:nvSpPr>
        <p:spPr>
          <a:xfrm>
            <a:off x="15690406" y="6805748"/>
            <a:ext cx="6238800" cy="4698001"/>
          </a:xfrm>
          <a:prstGeom prst="rect">
            <a:avLst/>
          </a:prstGeom>
        </p:spPr>
        <p:txBody>
          <a:bodyPr lIns="91439" tIns="45719" rIns="91439" bIns="45719">
            <a:noAutofit/>
          </a:bodyPr>
          <a:lstStyle/>
          <a:p>
            <a:pPr/>
          </a:p>
        </p:txBody>
      </p:sp>
      <p:sp>
        <p:nvSpPr>
          <p:cNvPr id="295" name="Segnaposto testo 17"/>
          <p:cNvSpPr/>
          <p:nvPr>
            <p:ph type="body" sz="quarter" idx="28" hasCustomPrompt="1"/>
          </p:nvPr>
        </p:nvSpPr>
        <p:spPr>
          <a:xfrm>
            <a:off x="15690405" y="11957347"/>
            <a:ext cx="62388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96" name="Segnaposto immagine 13"/>
          <p:cNvSpPr/>
          <p:nvPr>
            <p:ph type="pic" sz="quarter" idx="29"/>
          </p:nvPr>
        </p:nvSpPr>
        <p:spPr>
          <a:xfrm>
            <a:off x="9071806" y="6805748"/>
            <a:ext cx="6238800" cy="4698001"/>
          </a:xfrm>
          <a:prstGeom prst="rect">
            <a:avLst/>
          </a:prstGeom>
        </p:spPr>
        <p:txBody>
          <a:bodyPr lIns="91439" tIns="45719" rIns="91439" bIns="45719">
            <a:noAutofit/>
          </a:bodyPr>
          <a:lstStyle/>
          <a:p>
            <a:pPr/>
          </a:p>
        </p:txBody>
      </p:sp>
      <p:sp>
        <p:nvSpPr>
          <p:cNvPr id="297" name="Segnaposto testo 17"/>
          <p:cNvSpPr/>
          <p:nvPr>
            <p:ph type="body" sz="quarter" idx="30" hasCustomPrompt="1"/>
          </p:nvPr>
        </p:nvSpPr>
        <p:spPr>
          <a:xfrm>
            <a:off x="9071805" y="11957347"/>
            <a:ext cx="623880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29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6.9">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5" name="Segnaposto immagine 17"/>
          <p:cNvSpPr/>
          <p:nvPr>
            <p:ph type="pic" sz="quarter" idx="21"/>
          </p:nvPr>
        </p:nvSpPr>
        <p:spPr>
          <a:xfrm>
            <a:off x="22769613" y="962776"/>
            <a:ext cx="1612801" cy="1789202"/>
          </a:xfrm>
          <a:prstGeom prst="rect">
            <a:avLst/>
          </a:prstGeom>
        </p:spPr>
        <p:txBody>
          <a:bodyPr lIns="91439" tIns="45719" rIns="91439" bIns="45719">
            <a:noAutofit/>
          </a:bodyPr>
          <a:lstStyle/>
          <a:p>
            <a:pPr/>
          </a:p>
        </p:txBody>
      </p:sp>
      <p:sp>
        <p:nvSpPr>
          <p:cNvPr id="306" name="Corpo livello uno…"/>
          <p:cNvSpPr txBox="1"/>
          <p:nvPr>
            <p:ph type="body" sz="quarter" idx="1" hasCustomPrompt="1"/>
          </p:nvPr>
        </p:nvSpPr>
        <p:spPr>
          <a:xfrm>
            <a:off x="2445403" y="2304669"/>
            <a:ext cx="623880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307" name="Segnaposto testo 17"/>
          <p:cNvSpPr/>
          <p:nvPr>
            <p:ph type="body" sz="quarter" idx="22" hasCustomPrompt="1"/>
          </p:nvPr>
        </p:nvSpPr>
        <p:spPr>
          <a:xfrm>
            <a:off x="9068785" y="2528122"/>
            <a:ext cx="12868226"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308" name="Segnaposto testo 17"/>
          <p:cNvSpPr/>
          <p:nvPr>
            <p:ph type="body" sz="quarter" idx="23" hasCustomPrompt="1"/>
          </p:nvPr>
        </p:nvSpPr>
        <p:spPr>
          <a:xfrm>
            <a:off x="9071806" y="3104099"/>
            <a:ext cx="12857402" cy="969496"/>
          </a:xfrm>
          <a:prstGeom prst="rect">
            <a:avLst/>
          </a:prstGeom>
        </p:spPr>
        <p:txBody>
          <a:bodyPr/>
          <a:lstStyle>
            <a:lvl1pPr marL="0" indent="0" defTabSz="1645919">
              <a:lnSpc>
                <a:spcPct val="100000"/>
              </a:lnSpc>
              <a:spcBef>
                <a:spcPts val="0"/>
              </a:spcBef>
              <a:buClrTx/>
              <a:buSzTx/>
              <a:buNone/>
              <a:defRPr b="1" sz="189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309" name="Segnaposto testo 17"/>
          <p:cNvSpPr/>
          <p:nvPr>
            <p:ph type="body" sz="quarter" idx="24" hasCustomPrompt="1"/>
          </p:nvPr>
        </p:nvSpPr>
        <p:spPr>
          <a:xfrm>
            <a:off x="15690403" y="1048511"/>
            <a:ext cx="624707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31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7">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7" name="Corpo livello uno…"/>
          <p:cNvSpPr txBox="1"/>
          <p:nvPr>
            <p:ph type="body" sz="quarter" idx="1" hasCustomPrompt="1"/>
          </p:nvPr>
        </p:nvSpPr>
        <p:spPr>
          <a:xfrm>
            <a:off x="16393008" y="1048511"/>
            <a:ext cx="555493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318" name="Segnaposto testo 17"/>
          <p:cNvSpPr/>
          <p:nvPr>
            <p:ph type="body" sz="quarter" idx="21" hasCustomPrompt="1"/>
          </p:nvPr>
        </p:nvSpPr>
        <p:spPr>
          <a:xfrm>
            <a:off x="2445404" y="2311799"/>
            <a:ext cx="5554932"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319" name="Segnaposto testo 17"/>
          <p:cNvSpPr/>
          <p:nvPr>
            <p:ph type="body" sz="quarter" idx="22" hasCustomPrompt="1"/>
          </p:nvPr>
        </p:nvSpPr>
        <p:spPr>
          <a:xfrm>
            <a:off x="2445404" y="3699841"/>
            <a:ext cx="555493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320" name="Segnaposto testo 17"/>
          <p:cNvSpPr/>
          <p:nvPr>
            <p:ph type="body" sz="quarter" idx="23" hasCustomPrompt="1"/>
          </p:nvPr>
        </p:nvSpPr>
        <p:spPr>
          <a:xfrm>
            <a:off x="2445404" y="4284381"/>
            <a:ext cx="5554930" cy="7755970"/>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a:t>
            </a:r>
          </a:p>
        </p:txBody>
      </p:sp>
      <p:sp>
        <p:nvSpPr>
          <p:cNvPr id="321" name="Segnaposto testo 17"/>
          <p:cNvSpPr/>
          <p:nvPr>
            <p:ph type="body" sz="quarter" idx="24" hasCustomPrompt="1"/>
          </p:nvPr>
        </p:nvSpPr>
        <p:spPr>
          <a:xfrm>
            <a:off x="9419205"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22" name="Segnaposto immagine 13"/>
          <p:cNvSpPr/>
          <p:nvPr>
            <p:ph type="pic" sz="half" idx="25"/>
          </p:nvPr>
        </p:nvSpPr>
        <p:spPr>
          <a:xfrm>
            <a:off x="9419204" y="3456047"/>
            <a:ext cx="12528737" cy="8812802"/>
          </a:xfrm>
          <a:prstGeom prst="rect">
            <a:avLst/>
          </a:prstGeom>
        </p:spPr>
        <p:txBody>
          <a:bodyPr lIns="91439" tIns="45719" rIns="91439" bIns="45719">
            <a:noAutofit/>
          </a:bodyPr>
          <a:lstStyle/>
          <a:p>
            <a:pPr/>
          </a:p>
        </p:txBody>
      </p:sp>
      <p:sp>
        <p:nvSpPr>
          <p:cNvPr id="323" name="Segnaposto immagine 17"/>
          <p:cNvSpPr/>
          <p:nvPr>
            <p:ph type="pic" sz="quarter" idx="26"/>
          </p:nvPr>
        </p:nvSpPr>
        <p:spPr>
          <a:xfrm>
            <a:off x="22769613" y="962776"/>
            <a:ext cx="1612801" cy="1789202"/>
          </a:xfrm>
          <a:prstGeom prst="rect">
            <a:avLst/>
          </a:prstGeom>
        </p:spPr>
        <p:txBody>
          <a:bodyPr lIns="91439" tIns="45719" rIns="91439" bIns="45719">
            <a:noAutofit/>
          </a:bodyPr>
          <a:lstStyle/>
          <a:p>
            <a:pPr/>
          </a:p>
        </p:txBody>
      </p:sp>
      <p:sp>
        <p:nvSpPr>
          <p:cNvPr id="32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31" name="Corpo livello uno…"/>
          <p:cNvSpPr txBox="1"/>
          <p:nvPr>
            <p:ph type="body" sz="quarter" idx="1" hasCustomPrompt="1"/>
          </p:nvPr>
        </p:nvSpPr>
        <p:spPr>
          <a:xfrm>
            <a:off x="16393008" y="1048511"/>
            <a:ext cx="555493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332" name="Segnaposto testo 17"/>
          <p:cNvSpPr/>
          <p:nvPr>
            <p:ph type="body" sz="quarter" idx="21" hasCustomPrompt="1"/>
          </p:nvPr>
        </p:nvSpPr>
        <p:spPr>
          <a:xfrm>
            <a:off x="2445404" y="2311799"/>
            <a:ext cx="5554932"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333" name="Segnaposto testo 17"/>
          <p:cNvSpPr/>
          <p:nvPr>
            <p:ph type="body" sz="quarter" idx="22" hasCustomPrompt="1"/>
          </p:nvPr>
        </p:nvSpPr>
        <p:spPr>
          <a:xfrm>
            <a:off x="2445404" y="3699841"/>
            <a:ext cx="555493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334" name="Segnaposto testo 17"/>
          <p:cNvSpPr/>
          <p:nvPr>
            <p:ph type="body" sz="quarter" idx="23" hasCustomPrompt="1"/>
          </p:nvPr>
        </p:nvSpPr>
        <p:spPr>
          <a:xfrm>
            <a:off x="2445404" y="4284381"/>
            <a:ext cx="5554930" cy="7755970"/>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a:t>
            </a:r>
          </a:p>
        </p:txBody>
      </p:sp>
      <p:sp>
        <p:nvSpPr>
          <p:cNvPr id="335" name="Segnaposto testo 17"/>
          <p:cNvSpPr/>
          <p:nvPr>
            <p:ph type="body" sz="quarter" idx="24" hasCustomPrompt="1"/>
          </p:nvPr>
        </p:nvSpPr>
        <p:spPr>
          <a:xfrm>
            <a:off x="9419205"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36" name="Segnaposto immagine 13"/>
          <p:cNvSpPr/>
          <p:nvPr>
            <p:ph type="pic" sz="quarter" idx="25"/>
          </p:nvPr>
        </p:nvSpPr>
        <p:spPr>
          <a:xfrm>
            <a:off x="9419205" y="3456047"/>
            <a:ext cx="5544001" cy="3639601"/>
          </a:xfrm>
          <a:prstGeom prst="rect">
            <a:avLst/>
          </a:prstGeom>
        </p:spPr>
        <p:txBody>
          <a:bodyPr lIns="91439" tIns="45719" rIns="91439" bIns="45719">
            <a:noAutofit/>
          </a:bodyPr>
          <a:lstStyle/>
          <a:p>
            <a:pPr/>
          </a:p>
        </p:txBody>
      </p:sp>
      <p:sp>
        <p:nvSpPr>
          <p:cNvPr id="337" name="Segnaposto testo 17"/>
          <p:cNvSpPr/>
          <p:nvPr>
            <p:ph type="body" sz="quarter" idx="26" hasCustomPrompt="1"/>
          </p:nvPr>
        </p:nvSpPr>
        <p:spPr>
          <a:xfrm>
            <a:off x="9419205"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38" name="Segnaposto immagine 13"/>
          <p:cNvSpPr/>
          <p:nvPr>
            <p:ph type="pic" sz="quarter" idx="27"/>
          </p:nvPr>
        </p:nvSpPr>
        <p:spPr>
          <a:xfrm>
            <a:off x="9419205" y="8629247"/>
            <a:ext cx="5544001" cy="3639601"/>
          </a:xfrm>
          <a:prstGeom prst="rect">
            <a:avLst/>
          </a:prstGeom>
        </p:spPr>
        <p:txBody>
          <a:bodyPr lIns="91439" tIns="45719" rIns="91439" bIns="45719">
            <a:noAutofit/>
          </a:bodyPr>
          <a:lstStyle/>
          <a:p>
            <a:pPr/>
          </a:p>
        </p:txBody>
      </p:sp>
      <p:sp>
        <p:nvSpPr>
          <p:cNvPr id="339" name="Segnaposto testo 17"/>
          <p:cNvSpPr/>
          <p:nvPr>
            <p:ph type="body" sz="quarter" idx="28" hasCustomPrompt="1"/>
          </p:nvPr>
        </p:nvSpPr>
        <p:spPr>
          <a:xfrm>
            <a:off x="16393008"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40" name="Segnaposto immagine 13"/>
          <p:cNvSpPr/>
          <p:nvPr>
            <p:ph type="pic" sz="quarter" idx="29"/>
          </p:nvPr>
        </p:nvSpPr>
        <p:spPr>
          <a:xfrm>
            <a:off x="16393008" y="3456047"/>
            <a:ext cx="5544001" cy="3639601"/>
          </a:xfrm>
          <a:prstGeom prst="rect">
            <a:avLst/>
          </a:prstGeom>
        </p:spPr>
        <p:txBody>
          <a:bodyPr lIns="91439" tIns="45719" rIns="91439" bIns="45719">
            <a:noAutofit/>
          </a:bodyPr>
          <a:lstStyle/>
          <a:p>
            <a:pPr/>
          </a:p>
        </p:txBody>
      </p:sp>
      <p:sp>
        <p:nvSpPr>
          <p:cNvPr id="341" name="Segnaposto testo 17"/>
          <p:cNvSpPr/>
          <p:nvPr>
            <p:ph type="body" sz="quarter" idx="30" hasCustomPrompt="1"/>
          </p:nvPr>
        </p:nvSpPr>
        <p:spPr>
          <a:xfrm>
            <a:off x="16393008"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42" name="Segnaposto immagine 13"/>
          <p:cNvSpPr/>
          <p:nvPr>
            <p:ph type="pic" sz="quarter" idx="31"/>
          </p:nvPr>
        </p:nvSpPr>
        <p:spPr>
          <a:xfrm>
            <a:off x="16393008" y="8629247"/>
            <a:ext cx="5544001" cy="3639601"/>
          </a:xfrm>
          <a:prstGeom prst="rect">
            <a:avLst/>
          </a:prstGeom>
        </p:spPr>
        <p:txBody>
          <a:bodyPr lIns="91439" tIns="45719" rIns="91439" bIns="45719">
            <a:noAutofit/>
          </a:bodyPr>
          <a:lstStyle/>
          <a:p>
            <a:pPr/>
          </a:p>
        </p:txBody>
      </p:sp>
      <p:sp>
        <p:nvSpPr>
          <p:cNvPr id="343" name="Segnaposto immagine 17"/>
          <p:cNvSpPr/>
          <p:nvPr>
            <p:ph type="pic" sz="quarter" idx="32"/>
          </p:nvPr>
        </p:nvSpPr>
        <p:spPr>
          <a:xfrm>
            <a:off x="22769613" y="962776"/>
            <a:ext cx="1612801" cy="1789202"/>
          </a:xfrm>
          <a:prstGeom prst="rect">
            <a:avLst/>
          </a:prstGeom>
        </p:spPr>
        <p:txBody>
          <a:bodyPr lIns="91439" tIns="45719" rIns="91439" bIns="45719">
            <a:noAutofit/>
          </a:bodyPr>
          <a:lstStyle/>
          <a:p>
            <a:pPr/>
          </a:p>
        </p:txBody>
      </p:sp>
      <p:sp>
        <p:nvSpPr>
          <p:cNvPr id="34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51"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352" name="Corpo livello uno…"/>
          <p:cNvSpPr txBox="1"/>
          <p:nvPr>
            <p:ph type="body" sz="quarter" idx="1" hasCustomPrompt="1"/>
          </p:nvPr>
        </p:nvSpPr>
        <p:spPr>
          <a:xfrm>
            <a:off x="16393008" y="1048511"/>
            <a:ext cx="555493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353" name="Segnaposto testo 17"/>
          <p:cNvSpPr/>
          <p:nvPr>
            <p:ph type="body" sz="quarter" idx="21" hasCustomPrompt="1"/>
          </p:nvPr>
        </p:nvSpPr>
        <p:spPr>
          <a:xfrm>
            <a:off x="2445404" y="2311799"/>
            <a:ext cx="5554932"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354" name="Segnaposto testo 17"/>
          <p:cNvSpPr/>
          <p:nvPr>
            <p:ph type="body" sz="quarter" idx="22" hasCustomPrompt="1"/>
          </p:nvPr>
        </p:nvSpPr>
        <p:spPr>
          <a:xfrm>
            <a:off x="2445404" y="3699841"/>
            <a:ext cx="555493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355" name="Segnaposto testo 17"/>
          <p:cNvSpPr/>
          <p:nvPr>
            <p:ph type="body" sz="quarter" idx="23" hasCustomPrompt="1"/>
          </p:nvPr>
        </p:nvSpPr>
        <p:spPr>
          <a:xfrm>
            <a:off x="2445404" y="4284381"/>
            <a:ext cx="5554930" cy="2585324"/>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a:t>
            </a:r>
          </a:p>
        </p:txBody>
      </p:sp>
      <p:sp>
        <p:nvSpPr>
          <p:cNvPr id="356" name="Segnaposto testo 17"/>
          <p:cNvSpPr/>
          <p:nvPr>
            <p:ph type="body" sz="quarter" idx="24" hasCustomPrompt="1"/>
          </p:nvPr>
        </p:nvSpPr>
        <p:spPr>
          <a:xfrm>
            <a:off x="9419205"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57" name="Segnaposto immagine 13"/>
          <p:cNvSpPr/>
          <p:nvPr>
            <p:ph type="pic" sz="quarter" idx="25"/>
          </p:nvPr>
        </p:nvSpPr>
        <p:spPr>
          <a:xfrm>
            <a:off x="9419205" y="3456047"/>
            <a:ext cx="5544001" cy="3639601"/>
          </a:xfrm>
          <a:prstGeom prst="rect">
            <a:avLst/>
          </a:prstGeom>
        </p:spPr>
        <p:txBody>
          <a:bodyPr lIns="91439" tIns="45719" rIns="91439" bIns="45719">
            <a:noAutofit/>
          </a:bodyPr>
          <a:lstStyle/>
          <a:p>
            <a:pPr/>
          </a:p>
        </p:txBody>
      </p:sp>
      <p:sp>
        <p:nvSpPr>
          <p:cNvPr id="358" name="Segnaposto testo 17"/>
          <p:cNvSpPr/>
          <p:nvPr>
            <p:ph type="body" sz="quarter" idx="26" hasCustomPrompt="1"/>
          </p:nvPr>
        </p:nvSpPr>
        <p:spPr>
          <a:xfrm>
            <a:off x="9419205"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59" name="Segnaposto immagine 13"/>
          <p:cNvSpPr/>
          <p:nvPr>
            <p:ph type="pic" sz="quarter" idx="27"/>
          </p:nvPr>
        </p:nvSpPr>
        <p:spPr>
          <a:xfrm>
            <a:off x="9419205" y="8629247"/>
            <a:ext cx="5544001" cy="3639601"/>
          </a:xfrm>
          <a:prstGeom prst="rect">
            <a:avLst/>
          </a:prstGeom>
        </p:spPr>
        <p:txBody>
          <a:bodyPr lIns="91439" tIns="45719" rIns="91439" bIns="45719">
            <a:noAutofit/>
          </a:bodyPr>
          <a:lstStyle/>
          <a:p>
            <a:pPr/>
          </a:p>
        </p:txBody>
      </p:sp>
      <p:sp>
        <p:nvSpPr>
          <p:cNvPr id="360" name="Segnaposto testo 17"/>
          <p:cNvSpPr/>
          <p:nvPr>
            <p:ph type="body" sz="quarter" idx="28" hasCustomPrompt="1"/>
          </p:nvPr>
        </p:nvSpPr>
        <p:spPr>
          <a:xfrm>
            <a:off x="16393008"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61" name="Segnaposto immagine 13"/>
          <p:cNvSpPr/>
          <p:nvPr>
            <p:ph type="pic" sz="quarter" idx="29"/>
          </p:nvPr>
        </p:nvSpPr>
        <p:spPr>
          <a:xfrm>
            <a:off x="16393008" y="3456047"/>
            <a:ext cx="5544001" cy="3639601"/>
          </a:xfrm>
          <a:prstGeom prst="rect">
            <a:avLst/>
          </a:prstGeom>
        </p:spPr>
        <p:txBody>
          <a:bodyPr lIns="91439" tIns="45719" rIns="91439" bIns="45719">
            <a:noAutofit/>
          </a:bodyPr>
          <a:lstStyle/>
          <a:p>
            <a:pPr/>
          </a:p>
        </p:txBody>
      </p:sp>
      <p:sp>
        <p:nvSpPr>
          <p:cNvPr id="362" name="Segnaposto testo 17"/>
          <p:cNvSpPr/>
          <p:nvPr>
            <p:ph type="body" sz="quarter" idx="30" hasCustomPrompt="1"/>
          </p:nvPr>
        </p:nvSpPr>
        <p:spPr>
          <a:xfrm>
            <a:off x="16393008"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63" name="Segnaposto immagine 13"/>
          <p:cNvSpPr/>
          <p:nvPr>
            <p:ph type="pic" sz="quarter" idx="31"/>
          </p:nvPr>
        </p:nvSpPr>
        <p:spPr>
          <a:xfrm>
            <a:off x="16393008" y="8629247"/>
            <a:ext cx="5544001" cy="3639601"/>
          </a:xfrm>
          <a:prstGeom prst="rect">
            <a:avLst/>
          </a:prstGeom>
        </p:spPr>
        <p:txBody>
          <a:bodyPr lIns="91439" tIns="45719" rIns="91439" bIns="45719">
            <a:noAutofit/>
          </a:bodyPr>
          <a:lstStyle/>
          <a:p>
            <a:pPr/>
          </a:p>
        </p:txBody>
      </p:sp>
      <p:sp>
        <p:nvSpPr>
          <p:cNvPr id="364" name="Segnaposto immagine 17"/>
          <p:cNvSpPr/>
          <p:nvPr>
            <p:ph type="pic" sz="quarter" idx="32"/>
          </p:nvPr>
        </p:nvSpPr>
        <p:spPr>
          <a:xfrm>
            <a:off x="22769613" y="962776"/>
            <a:ext cx="1612801" cy="1789202"/>
          </a:xfrm>
          <a:prstGeom prst="rect">
            <a:avLst/>
          </a:prstGeom>
        </p:spPr>
        <p:txBody>
          <a:bodyPr lIns="91439" tIns="45719" rIns="91439" bIns="45719">
            <a:noAutofit/>
          </a:bodyPr>
          <a:lstStyle/>
          <a:p>
            <a:pPr/>
          </a:p>
        </p:txBody>
      </p:sp>
      <p:sp>
        <p:nvSpPr>
          <p:cNvPr id="365" name="Segnaposto testo 17"/>
          <p:cNvSpPr/>
          <p:nvPr>
            <p:ph type="body" sz="quarter" idx="33" hasCustomPrompt="1"/>
          </p:nvPr>
        </p:nvSpPr>
        <p:spPr>
          <a:xfrm>
            <a:off x="2456333" y="7759314"/>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66" name="Segnaposto immagine 13"/>
          <p:cNvSpPr/>
          <p:nvPr>
            <p:ph type="pic" sz="quarter" idx="34"/>
          </p:nvPr>
        </p:nvSpPr>
        <p:spPr>
          <a:xfrm>
            <a:off x="2456333" y="8615957"/>
            <a:ext cx="5544001" cy="3639600"/>
          </a:xfrm>
          <a:prstGeom prst="rect">
            <a:avLst/>
          </a:prstGeom>
        </p:spPr>
        <p:txBody>
          <a:bodyPr lIns="91439" tIns="45719" rIns="91439" bIns="45719">
            <a:noAutofit/>
          </a:bodyPr>
          <a:lstStyle/>
          <a:p>
            <a:pPr/>
          </a:p>
        </p:txBody>
      </p:sp>
      <p:sp>
        <p:nvSpPr>
          <p:cNvPr id="36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4"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375" name="Corpo livello uno…"/>
          <p:cNvSpPr txBox="1"/>
          <p:nvPr>
            <p:ph type="body" sz="quarter" idx="1" hasCustomPrompt="1"/>
          </p:nvPr>
        </p:nvSpPr>
        <p:spPr>
          <a:xfrm>
            <a:off x="16393008" y="1048511"/>
            <a:ext cx="5554932"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376" name="Segnaposto testo 17"/>
          <p:cNvSpPr/>
          <p:nvPr>
            <p:ph type="body" sz="quarter" idx="21" hasCustomPrompt="1"/>
          </p:nvPr>
        </p:nvSpPr>
        <p:spPr>
          <a:xfrm>
            <a:off x="9419205"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77" name="Segnaposto immagine 13"/>
          <p:cNvSpPr/>
          <p:nvPr>
            <p:ph type="pic" sz="quarter" idx="22"/>
          </p:nvPr>
        </p:nvSpPr>
        <p:spPr>
          <a:xfrm>
            <a:off x="9419205" y="3456047"/>
            <a:ext cx="5544001" cy="3639601"/>
          </a:xfrm>
          <a:prstGeom prst="rect">
            <a:avLst/>
          </a:prstGeom>
        </p:spPr>
        <p:txBody>
          <a:bodyPr lIns="91439" tIns="45719" rIns="91439" bIns="45719">
            <a:noAutofit/>
          </a:bodyPr>
          <a:lstStyle/>
          <a:p>
            <a:pPr/>
          </a:p>
        </p:txBody>
      </p:sp>
      <p:sp>
        <p:nvSpPr>
          <p:cNvPr id="378" name="Segnaposto testo 17"/>
          <p:cNvSpPr/>
          <p:nvPr>
            <p:ph type="body" sz="quarter" idx="23" hasCustomPrompt="1"/>
          </p:nvPr>
        </p:nvSpPr>
        <p:spPr>
          <a:xfrm>
            <a:off x="9419205"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79" name="Segnaposto immagine 13"/>
          <p:cNvSpPr/>
          <p:nvPr>
            <p:ph type="pic" sz="quarter" idx="24"/>
          </p:nvPr>
        </p:nvSpPr>
        <p:spPr>
          <a:xfrm>
            <a:off x="9419205" y="8629247"/>
            <a:ext cx="5544001" cy="3639601"/>
          </a:xfrm>
          <a:prstGeom prst="rect">
            <a:avLst/>
          </a:prstGeom>
        </p:spPr>
        <p:txBody>
          <a:bodyPr lIns="91439" tIns="45719" rIns="91439" bIns="45719">
            <a:noAutofit/>
          </a:bodyPr>
          <a:lstStyle/>
          <a:p>
            <a:pPr/>
          </a:p>
        </p:txBody>
      </p:sp>
      <p:sp>
        <p:nvSpPr>
          <p:cNvPr id="380" name="Segnaposto testo 17"/>
          <p:cNvSpPr/>
          <p:nvPr>
            <p:ph type="body" sz="quarter" idx="25" hasCustomPrompt="1"/>
          </p:nvPr>
        </p:nvSpPr>
        <p:spPr>
          <a:xfrm>
            <a:off x="16393008"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81" name="Segnaposto immagine 13"/>
          <p:cNvSpPr/>
          <p:nvPr>
            <p:ph type="pic" sz="quarter" idx="26"/>
          </p:nvPr>
        </p:nvSpPr>
        <p:spPr>
          <a:xfrm>
            <a:off x="16393008" y="3456047"/>
            <a:ext cx="5544001" cy="3639601"/>
          </a:xfrm>
          <a:prstGeom prst="rect">
            <a:avLst/>
          </a:prstGeom>
        </p:spPr>
        <p:txBody>
          <a:bodyPr lIns="91439" tIns="45719" rIns="91439" bIns="45719">
            <a:noAutofit/>
          </a:bodyPr>
          <a:lstStyle/>
          <a:p>
            <a:pPr/>
          </a:p>
        </p:txBody>
      </p:sp>
      <p:sp>
        <p:nvSpPr>
          <p:cNvPr id="382" name="Segnaposto testo 17"/>
          <p:cNvSpPr/>
          <p:nvPr>
            <p:ph type="body" sz="quarter" idx="27" hasCustomPrompt="1"/>
          </p:nvPr>
        </p:nvSpPr>
        <p:spPr>
          <a:xfrm>
            <a:off x="16393008"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83" name="Segnaposto immagine 13"/>
          <p:cNvSpPr/>
          <p:nvPr>
            <p:ph type="pic" sz="quarter" idx="28"/>
          </p:nvPr>
        </p:nvSpPr>
        <p:spPr>
          <a:xfrm>
            <a:off x="16393008" y="8629247"/>
            <a:ext cx="5544001" cy="3639601"/>
          </a:xfrm>
          <a:prstGeom prst="rect">
            <a:avLst/>
          </a:prstGeom>
        </p:spPr>
        <p:txBody>
          <a:bodyPr lIns="91439" tIns="45719" rIns="91439" bIns="45719">
            <a:noAutofit/>
          </a:bodyPr>
          <a:lstStyle/>
          <a:p>
            <a:pPr/>
          </a:p>
        </p:txBody>
      </p:sp>
      <p:sp>
        <p:nvSpPr>
          <p:cNvPr id="384" name="Segnaposto immagine 17"/>
          <p:cNvSpPr/>
          <p:nvPr>
            <p:ph type="pic" sz="quarter" idx="29"/>
          </p:nvPr>
        </p:nvSpPr>
        <p:spPr>
          <a:xfrm>
            <a:off x="22769613" y="962776"/>
            <a:ext cx="1612801" cy="1789202"/>
          </a:xfrm>
          <a:prstGeom prst="rect">
            <a:avLst/>
          </a:prstGeom>
        </p:spPr>
        <p:txBody>
          <a:bodyPr lIns="91439" tIns="45719" rIns="91439" bIns="45719">
            <a:noAutofit/>
          </a:bodyPr>
          <a:lstStyle/>
          <a:p>
            <a:pPr/>
          </a:p>
        </p:txBody>
      </p:sp>
      <p:sp>
        <p:nvSpPr>
          <p:cNvPr id="385" name="Segnaposto testo 17"/>
          <p:cNvSpPr/>
          <p:nvPr>
            <p:ph type="body" sz="quarter" idx="30" hasCustomPrompt="1"/>
          </p:nvPr>
        </p:nvSpPr>
        <p:spPr>
          <a:xfrm>
            <a:off x="2456333" y="7759314"/>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86" name="Segnaposto immagine 13"/>
          <p:cNvSpPr/>
          <p:nvPr>
            <p:ph type="pic" sz="quarter" idx="31"/>
          </p:nvPr>
        </p:nvSpPr>
        <p:spPr>
          <a:xfrm>
            <a:off x="2456333" y="8615957"/>
            <a:ext cx="5544001" cy="3639600"/>
          </a:xfrm>
          <a:prstGeom prst="rect">
            <a:avLst/>
          </a:prstGeom>
        </p:spPr>
        <p:txBody>
          <a:bodyPr lIns="91439" tIns="45719" rIns="91439" bIns="45719">
            <a:noAutofit/>
          </a:bodyPr>
          <a:lstStyle/>
          <a:p>
            <a:pPr/>
          </a:p>
        </p:txBody>
      </p:sp>
      <p:sp>
        <p:nvSpPr>
          <p:cNvPr id="387" name="Segnaposto testo 17"/>
          <p:cNvSpPr/>
          <p:nvPr>
            <p:ph type="body" sz="quarter" idx="32" hasCustomPrompt="1"/>
          </p:nvPr>
        </p:nvSpPr>
        <p:spPr>
          <a:xfrm>
            <a:off x="2456333" y="2599406"/>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88" name="Segnaposto immagine 13"/>
          <p:cNvSpPr/>
          <p:nvPr>
            <p:ph type="pic" sz="quarter" idx="33"/>
          </p:nvPr>
        </p:nvSpPr>
        <p:spPr>
          <a:xfrm>
            <a:off x="2456333" y="3456047"/>
            <a:ext cx="5544001" cy="3639601"/>
          </a:xfrm>
          <a:prstGeom prst="rect">
            <a:avLst/>
          </a:prstGeom>
        </p:spPr>
        <p:txBody>
          <a:bodyPr lIns="91439" tIns="45719" rIns="91439" bIns="45719">
            <a:noAutofit/>
          </a:bodyPr>
          <a:lstStyle/>
          <a:p>
            <a:pPr/>
          </a:p>
        </p:txBody>
      </p:sp>
      <p:sp>
        <p:nvSpPr>
          <p:cNvPr id="38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8">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96" name="Corpo livello uno…"/>
          <p:cNvSpPr txBox="1"/>
          <p:nvPr>
            <p:ph type="body" sz="quarter" idx="1" hasCustomPrompt="1"/>
          </p:nvPr>
        </p:nvSpPr>
        <p:spPr>
          <a:xfrm>
            <a:off x="12902307" y="1048511"/>
            <a:ext cx="9045634"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397" name="Segnaposto testo 17"/>
          <p:cNvSpPr/>
          <p:nvPr>
            <p:ph type="body" sz="quarter" idx="21" hasCustomPrompt="1"/>
          </p:nvPr>
        </p:nvSpPr>
        <p:spPr>
          <a:xfrm>
            <a:off x="12902307" y="25994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398" name="Segnaposto immagine 13"/>
          <p:cNvSpPr/>
          <p:nvPr>
            <p:ph type="pic" sz="half" idx="22"/>
          </p:nvPr>
        </p:nvSpPr>
        <p:spPr>
          <a:xfrm>
            <a:off x="12909176" y="3456047"/>
            <a:ext cx="9027834" cy="8812802"/>
          </a:xfrm>
          <a:prstGeom prst="rect">
            <a:avLst/>
          </a:prstGeom>
        </p:spPr>
        <p:txBody>
          <a:bodyPr lIns="91439" tIns="45719" rIns="91439" bIns="45719">
            <a:noAutofit/>
          </a:bodyPr>
          <a:lstStyle/>
          <a:p>
            <a:pPr/>
          </a:p>
        </p:txBody>
      </p:sp>
      <p:sp>
        <p:nvSpPr>
          <p:cNvPr id="399" name="Segnaposto immagine 17"/>
          <p:cNvSpPr/>
          <p:nvPr>
            <p:ph type="pic" sz="quarter" idx="23"/>
          </p:nvPr>
        </p:nvSpPr>
        <p:spPr>
          <a:xfrm>
            <a:off x="22769613" y="962776"/>
            <a:ext cx="1612801" cy="1789202"/>
          </a:xfrm>
          <a:prstGeom prst="rect">
            <a:avLst/>
          </a:prstGeom>
        </p:spPr>
        <p:txBody>
          <a:bodyPr lIns="91439" tIns="45719" rIns="91439" bIns="45719">
            <a:noAutofit/>
          </a:bodyPr>
          <a:lstStyle/>
          <a:p>
            <a:pPr/>
          </a:p>
        </p:txBody>
      </p:sp>
      <p:sp>
        <p:nvSpPr>
          <p:cNvPr id="400" name="Segnaposto testo 17"/>
          <p:cNvSpPr/>
          <p:nvPr>
            <p:ph type="body" sz="quarter" idx="24" hasCustomPrompt="1"/>
          </p:nvPr>
        </p:nvSpPr>
        <p:spPr>
          <a:xfrm>
            <a:off x="2445404" y="2311799"/>
            <a:ext cx="9034704"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401" name="Segnaposto testo 17"/>
          <p:cNvSpPr/>
          <p:nvPr>
            <p:ph type="body" sz="quarter" idx="25" hasCustomPrompt="1"/>
          </p:nvPr>
        </p:nvSpPr>
        <p:spPr>
          <a:xfrm>
            <a:off x="2445404" y="3699841"/>
            <a:ext cx="9034703"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02" name="Segnaposto testo 17"/>
          <p:cNvSpPr/>
          <p:nvPr>
            <p:ph type="body" sz="half" idx="26" hasCustomPrompt="1"/>
          </p:nvPr>
        </p:nvSpPr>
        <p:spPr>
          <a:xfrm>
            <a:off x="2445404" y="4284381"/>
            <a:ext cx="9034703"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a:t>
            </a:r>
          </a:p>
        </p:txBody>
      </p:sp>
      <p:sp>
        <p:nvSpPr>
          <p:cNvPr id="40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10"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411" name="Corpo livello uno…"/>
          <p:cNvSpPr txBox="1"/>
          <p:nvPr>
            <p:ph type="body" sz="quarter" idx="1" hasCustomPrompt="1"/>
          </p:nvPr>
        </p:nvSpPr>
        <p:spPr>
          <a:xfrm>
            <a:off x="12902307" y="1048511"/>
            <a:ext cx="9045634"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412" name="Segnaposto testo 17"/>
          <p:cNvSpPr/>
          <p:nvPr>
            <p:ph type="body" sz="quarter" idx="21" hasCustomPrompt="1"/>
          </p:nvPr>
        </p:nvSpPr>
        <p:spPr>
          <a:xfrm>
            <a:off x="12902307" y="25994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13" name="Segnaposto immagine 13"/>
          <p:cNvSpPr/>
          <p:nvPr>
            <p:ph type="pic" sz="quarter" idx="22"/>
          </p:nvPr>
        </p:nvSpPr>
        <p:spPr>
          <a:xfrm>
            <a:off x="12909176" y="3456047"/>
            <a:ext cx="9027834" cy="3639601"/>
          </a:xfrm>
          <a:prstGeom prst="rect">
            <a:avLst/>
          </a:prstGeom>
        </p:spPr>
        <p:txBody>
          <a:bodyPr lIns="91439" tIns="45719" rIns="91439" bIns="45719">
            <a:noAutofit/>
          </a:bodyPr>
          <a:lstStyle/>
          <a:p>
            <a:pPr/>
          </a:p>
        </p:txBody>
      </p:sp>
      <p:sp>
        <p:nvSpPr>
          <p:cNvPr id="414" name="Segnaposto testo 17"/>
          <p:cNvSpPr/>
          <p:nvPr>
            <p:ph type="body" sz="quarter" idx="23" hasCustomPrompt="1"/>
          </p:nvPr>
        </p:nvSpPr>
        <p:spPr>
          <a:xfrm>
            <a:off x="12902307" y="77726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15" name="Segnaposto immagine 13"/>
          <p:cNvSpPr/>
          <p:nvPr>
            <p:ph type="pic" sz="quarter" idx="24"/>
          </p:nvPr>
        </p:nvSpPr>
        <p:spPr>
          <a:xfrm>
            <a:off x="12909176" y="8629247"/>
            <a:ext cx="9027834" cy="3639601"/>
          </a:xfrm>
          <a:prstGeom prst="rect">
            <a:avLst/>
          </a:prstGeom>
        </p:spPr>
        <p:txBody>
          <a:bodyPr lIns="91439" tIns="45719" rIns="91439" bIns="45719">
            <a:noAutofit/>
          </a:bodyPr>
          <a:lstStyle/>
          <a:p>
            <a:pPr/>
          </a:p>
        </p:txBody>
      </p:sp>
      <p:sp>
        <p:nvSpPr>
          <p:cNvPr id="416" name="Segnaposto immagine 17"/>
          <p:cNvSpPr/>
          <p:nvPr>
            <p:ph type="pic" sz="quarter" idx="25"/>
          </p:nvPr>
        </p:nvSpPr>
        <p:spPr>
          <a:xfrm>
            <a:off x="22769613" y="962776"/>
            <a:ext cx="1612801" cy="1789202"/>
          </a:xfrm>
          <a:prstGeom prst="rect">
            <a:avLst/>
          </a:prstGeom>
        </p:spPr>
        <p:txBody>
          <a:bodyPr lIns="91439" tIns="45719" rIns="91439" bIns="45719">
            <a:noAutofit/>
          </a:bodyPr>
          <a:lstStyle/>
          <a:p>
            <a:pPr/>
          </a:p>
        </p:txBody>
      </p:sp>
      <p:sp>
        <p:nvSpPr>
          <p:cNvPr id="417" name="Segnaposto testo 17"/>
          <p:cNvSpPr/>
          <p:nvPr>
            <p:ph type="body" sz="quarter" idx="26" hasCustomPrompt="1"/>
          </p:nvPr>
        </p:nvSpPr>
        <p:spPr>
          <a:xfrm>
            <a:off x="2445404" y="2311799"/>
            <a:ext cx="9034704"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418" name="Segnaposto testo 17"/>
          <p:cNvSpPr/>
          <p:nvPr>
            <p:ph type="body" sz="quarter" idx="27" hasCustomPrompt="1"/>
          </p:nvPr>
        </p:nvSpPr>
        <p:spPr>
          <a:xfrm>
            <a:off x="2445404" y="3699841"/>
            <a:ext cx="9034703"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19" name="Segnaposto testo 17"/>
          <p:cNvSpPr/>
          <p:nvPr>
            <p:ph type="body" sz="half" idx="28" hasCustomPrompt="1"/>
          </p:nvPr>
        </p:nvSpPr>
        <p:spPr>
          <a:xfrm>
            <a:off x="2445404" y="4284381"/>
            <a:ext cx="9034703"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a:t>
            </a:r>
          </a:p>
        </p:txBody>
      </p:sp>
      <p:sp>
        <p:nvSpPr>
          <p:cNvPr id="42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27"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428" name="Corpo livello uno…"/>
          <p:cNvSpPr txBox="1"/>
          <p:nvPr>
            <p:ph type="body" sz="quarter" idx="1" hasCustomPrompt="1"/>
          </p:nvPr>
        </p:nvSpPr>
        <p:spPr>
          <a:xfrm>
            <a:off x="12902307" y="1048511"/>
            <a:ext cx="9045634"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429" name="Segnaposto testo 17"/>
          <p:cNvSpPr/>
          <p:nvPr>
            <p:ph type="body" sz="quarter" idx="21" hasCustomPrompt="1"/>
          </p:nvPr>
        </p:nvSpPr>
        <p:spPr>
          <a:xfrm>
            <a:off x="12902307" y="25994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30" name="Segnaposto immagine 13"/>
          <p:cNvSpPr/>
          <p:nvPr>
            <p:ph type="pic" sz="quarter" idx="22"/>
          </p:nvPr>
        </p:nvSpPr>
        <p:spPr>
          <a:xfrm>
            <a:off x="12909176" y="3456047"/>
            <a:ext cx="9027834" cy="3639601"/>
          </a:xfrm>
          <a:prstGeom prst="rect">
            <a:avLst/>
          </a:prstGeom>
        </p:spPr>
        <p:txBody>
          <a:bodyPr lIns="91439" tIns="45719" rIns="91439" bIns="45719">
            <a:noAutofit/>
          </a:bodyPr>
          <a:lstStyle/>
          <a:p>
            <a:pPr/>
          </a:p>
        </p:txBody>
      </p:sp>
      <p:sp>
        <p:nvSpPr>
          <p:cNvPr id="431" name="Segnaposto testo 17"/>
          <p:cNvSpPr/>
          <p:nvPr>
            <p:ph type="body" sz="quarter" idx="23" hasCustomPrompt="1"/>
          </p:nvPr>
        </p:nvSpPr>
        <p:spPr>
          <a:xfrm>
            <a:off x="12902307" y="77726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32" name="Segnaposto immagine 13"/>
          <p:cNvSpPr/>
          <p:nvPr>
            <p:ph type="pic" sz="quarter" idx="24"/>
          </p:nvPr>
        </p:nvSpPr>
        <p:spPr>
          <a:xfrm>
            <a:off x="12909176" y="8629247"/>
            <a:ext cx="9027834" cy="3639601"/>
          </a:xfrm>
          <a:prstGeom prst="rect">
            <a:avLst/>
          </a:prstGeom>
        </p:spPr>
        <p:txBody>
          <a:bodyPr lIns="91439" tIns="45719" rIns="91439" bIns="45719">
            <a:noAutofit/>
          </a:bodyPr>
          <a:lstStyle/>
          <a:p>
            <a:pPr/>
          </a:p>
        </p:txBody>
      </p:sp>
      <p:sp>
        <p:nvSpPr>
          <p:cNvPr id="433" name="Segnaposto immagine 17"/>
          <p:cNvSpPr/>
          <p:nvPr>
            <p:ph type="pic" sz="quarter" idx="25"/>
          </p:nvPr>
        </p:nvSpPr>
        <p:spPr>
          <a:xfrm>
            <a:off x="22769613" y="962776"/>
            <a:ext cx="1612801" cy="1789202"/>
          </a:xfrm>
          <a:prstGeom prst="rect">
            <a:avLst/>
          </a:prstGeom>
        </p:spPr>
        <p:txBody>
          <a:bodyPr lIns="91439" tIns="45719" rIns="91439" bIns="45719">
            <a:noAutofit/>
          </a:bodyPr>
          <a:lstStyle/>
          <a:p>
            <a:pPr/>
          </a:p>
        </p:txBody>
      </p:sp>
      <p:sp>
        <p:nvSpPr>
          <p:cNvPr id="434" name="Segnaposto testo 17"/>
          <p:cNvSpPr/>
          <p:nvPr>
            <p:ph type="body" sz="quarter" idx="26" hasCustomPrompt="1"/>
          </p:nvPr>
        </p:nvSpPr>
        <p:spPr>
          <a:xfrm>
            <a:off x="2445404" y="2311799"/>
            <a:ext cx="9034704"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435" name="Segnaposto testo 17"/>
          <p:cNvSpPr/>
          <p:nvPr>
            <p:ph type="body" sz="quarter" idx="27" hasCustomPrompt="1"/>
          </p:nvPr>
        </p:nvSpPr>
        <p:spPr>
          <a:xfrm>
            <a:off x="2445404" y="3699841"/>
            <a:ext cx="9034703"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36" name="Segnaposto testo 17"/>
          <p:cNvSpPr/>
          <p:nvPr>
            <p:ph type="body" sz="quarter" idx="28" hasCustomPrompt="1"/>
          </p:nvPr>
        </p:nvSpPr>
        <p:spPr>
          <a:xfrm>
            <a:off x="2445404" y="4284381"/>
            <a:ext cx="9034703" cy="2908490"/>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a:t>
            </a:r>
          </a:p>
        </p:txBody>
      </p:sp>
      <p:sp>
        <p:nvSpPr>
          <p:cNvPr id="437" name="Segnaposto testo 17"/>
          <p:cNvSpPr/>
          <p:nvPr>
            <p:ph type="body" sz="quarter" idx="29" hasCustomPrompt="1"/>
          </p:nvPr>
        </p:nvSpPr>
        <p:spPr>
          <a:xfrm>
            <a:off x="2445404" y="77726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38" name="Segnaposto immagine 13"/>
          <p:cNvSpPr/>
          <p:nvPr>
            <p:ph type="pic" sz="quarter" idx="30"/>
          </p:nvPr>
        </p:nvSpPr>
        <p:spPr>
          <a:xfrm>
            <a:off x="2452272" y="8629247"/>
            <a:ext cx="9027834" cy="3639601"/>
          </a:xfrm>
          <a:prstGeom prst="rect">
            <a:avLst/>
          </a:prstGeom>
        </p:spPr>
        <p:txBody>
          <a:bodyPr lIns="91439" tIns="45719" rIns="91439" bIns="45719">
            <a:noAutofit/>
          </a:bodyPr>
          <a:lstStyle/>
          <a:p>
            <a:pPr/>
          </a:p>
        </p:txBody>
      </p:sp>
      <p:sp>
        <p:nvSpPr>
          <p:cNvPr id="4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7.6">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46"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447" name="Corpo livello uno…"/>
          <p:cNvSpPr txBox="1"/>
          <p:nvPr>
            <p:ph type="body" sz="quarter" idx="1" hasCustomPrompt="1"/>
          </p:nvPr>
        </p:nvSpPr>
        <p:spPr>
          <a:xfrm>
            <a:off x="12902307" y="1048511"/>
            <a:ext cx="9045634"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448" name="Segnaposto testo 17"/>
          <p:cNvSpPr/>
          <p:nvPr>
            <p:ph type="body" sz="quarter" idx="21" hasCustomPrompt="1"/>
          </p:nvPr>
        </p:nvSpPr>
        <p:spPr>
          <a:xfrm>
            <a:off x="12902307" y="25994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49" name="Segnaposto immagine 13"/>
          <p:cNvSpPr/>
          <p:nvPr>
            <p:ph type="pic" sz="quarter" idx="22"/>
          </p:nvPr>
        </p:nvSpPr>
        <p:spPr>
          <a:xfrm>
            <a:off x="12909176" y="3456047"/>
            <a:ext cx="9027834" cy="3639601"/>
          </a:xfrm>
          <a:prstGeom prst="rect">
            <a:avLst/>
          </a:prstGeom>
        </p:spPr>
        <p:txBody>
          <a:bodyPr lIns="91439" tIns="45719" rIns="91439" bIns="45719">
            <a:noAutofit/>
          </a:bodyPr>
          <a:lstStyle/>
          <a:p>
            <a:pPr/>
          </a:p>
        </p:txBody>
      </p:sp>
      <p:sp>
        <p:nvSpPr>
          <p:cNvPr id="450" name="Segnaposto testo 17"/>
          <p:cNvSpPr/>
          <p:nvPr>
            <p:ph type="body" sz="quarter" idx="23" hasCustomPrompt="1"/>
          </p:nvPr>
        </p:nvSpPr>
        <p:spPr>
          <a:xfrm>
            <a:off x="12902307" y="77726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51" name="Segnaposto immagine 13"/>
          <p:cNvSpPr/>
          <p:nvPr>
            <p:ph type="pic" sz="quarter" idx="24"/>
          </p:nvPr>
        </p:nvSpPr>
        <p:spPr>
          <a:xfrm>
            <a:off x="12909176" y="8629247"/>
            <a:ext cx="9027834" cy="3639601"/>
          </a:xfrm>
          <a:prstGeom prst="rect">
            <a:avLst/>
          </a:prstGeom>
        </p:spPr>
        <p:txBody>
          <a:bodyPr lIns="91439" tIns="45719" rIns="91439" bIns="45719">
            <a:noAutofit/>
          </a:bodyPr>
          <a:lstStyle/>
          <a:p>
            <a:pPr/>
          </a:p>
        </p:txBody>
      </p:sp>
      <p:sp>
        <p:nvSpPr>
          <p:cNvPr id="452" name="Segnaposto immagine 17"/>
          <p:cNvSpPr/>
          <p:nvPr>
            <p:ph type="pic" sz="quarter" idx="25"/>
          </p:nvPr>
        </p:nvSpPr>
        <p:spPr>
          <a:xfrm>
            <a:off x="22769613" y="962776"/>
            <a:ext cx="1612801" cy="1789202"/>
          </a:xfrm>
          <a:prstGeom prst="rect">
            <a:avLst/>
          </a:prstGeom>
        </p:spPr>
        <p:txBody>
          <a:bodyPr lIns="91439" tIns="45719" rIns="91439" bIns="45719">
            <a:noAutofit/>
          </a:bodyPr>
          <a:lstStyle/>
          <a:p>
            <a:pPr/>
          </a:p>
        </p:txBody>
      </p:sp>
      <p:sp>
        <p:nvSpPr>
          <p:cNvPr id="453" name="Segnaposto testo 17"/>
          <p:cNvSpPr/>
          <p:nvPr>
            <p:ph type="body" sz="quarter" idx="26" hasCustomPrompt="1"/>
          </p:nvPr>
        </p:nvSpPr>
        <p:spPr>
          <a:xfrm>
            <a:off x="2445404" y="7772606"/>
            <a:ext cx="9045634"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54" name="Segnaposto immagine 13"/>
          <p:cNvSpPr/>
          <p:nvPr>
            <p:ph type="pic" sz="quarter" idx="27"/>
          </p:nvPr>
        </p:nvSpPr>
        <p:spPr>
          <a:xfrm>
            <a:off x="2452272" y="8629247"/>
            <a:ext cx="9027834" cy="3639601"/>
          </a:xfrm>
          <a:prstGeom prst="rect">
            <a:avLst/>
          </a:prstGeom>
        </p:spPr>
        <p:txBody>
          <a:bodyPr lIns="91439" tIns="45719" rIns="91439" bIns="45719">
            <a:noAutofit/>
          </a:bodyPr>
          <a:lstStyle/>
          <a:p>
            <a:pPr/>
          </a:p>
        </p:txBody>
      </p:sp>
      <p:sp>
        <p:nvSpPr>
          <p:cNvPr id="455" name="Segnaposto testo 17"/>
          <p:cNvSpPr/>
          <p:nvPr>
            <p:ph type="body" sz="quarter" idx="28" hasCustomPrompt="1"/>
          </p:nvPr>
        </p:nvSpPr>
        <p:spPr>
          <a:xfrm>
            <a:off x="2427603" y="2599406"/>
            <a:ext cx="9045635"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456" name="Segnaposto immagine 13"/>
          <p:cNvSpPr/>
          <p:nvPr>
            <p:ph type="pic" sz="quarter" idx="29"/>
          </p:nvPr>
        </p:nvSpPr>
        <p:spPr>
          <a:xfrm>
            <a:off x="2434472" y="3456047"/>
            <a:ext cx="9027834" cy="3639601"/>
          </a:xfrm>
          <a:prstGeom prst="rect">
            <a:avLst/>
          </a:prstGeom>
        </p:spPr>
        <p:txBody>
          <a:bodyPr lIns="91439" tIns="45719" rIns="91439" bIns="45719">
            <a:noAutofit/>
          </a:bodyPr>
          <a:lstStyle/>
          <a:p>
            <a:pPr/>
          </a:p>
        </p:txBody>
      </p:sp>
      <p:sp>
        <p:nvSpPr>
          <p:cNvPr id="45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1.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64"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465" name="Corpo livello uno…"/>
          <p:cNvSpPr txBox="1"/>
          <p:nvPr>
            <p:ph type="body" sz="quarter" idx="1" hasCustomPrompt="1"/>
          </p:nvPr>
        </p:nvSpPr>
        <p:spPr>
          <a:xfrm>
            <a:off x="2445404" y="4894562"/>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466" name="Segnaposto testo 17"/>
          <p:cNvSpPr/>
          <p:nvPr>
            <p:ph type="body" sz="quarter" idx="21" hasCustomPrompt="1"/>
          </p:nvPr>
        </p:nvSpPr>
        <p:spPr>
          <a:xfrm>
            <a:off x="2445403" y="6282604"/>
            <a:ext cx="974501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67" name="Segnaposto testo 17"/>
          <p:cNvSpPr/>
          <p:nvPr>
            <p:ph type="body" sz="quarter" idx="22" hasCustomPrompt="1"/>
          </p:nvPr>
        </p:nvSpPr>
        <p:spPr>
          <a:xfrm>
            <a:off x="2445403" y="6867142"/>
            <a:ext cx="9745010" cy="4201152"/>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ac.  Sed laoreet luctus erat, eu dapibus augue venenatis a. Morbi dapibus nulla enim, eget volutpat turpis fermentum non.</a:t>
            </a:r>
          </a:p>
        </p:txBody>
      </p:sp>
      <p:sp>
        <p:nvSpPr>
          <p:cNvPr id="468" name="Segnaposto testo 17"/>
          <p:cNvSpPr/>
          <p:nvPr>
            <p:ph type="body" sz="quarter" idx="23"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469"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47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1.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77" name="Segnaposto immagine 13"/>
          <p:cNvSpPr/>
          <p:nvPr>
            <p:ph type="pic" sz="half" idx="21"/>
          </p:nvPr>
        </p:nvSpPr>
        <p:spPr>
          <a:xfrm>
            <a:off x="14637599" y="0"/>
            <a:ext cx="9746599" cy="13716000"/>
          </a:xfrm>
          <a:prstGeom prst="rect">
            <a:avLst/>
          </a:prstGeom>
        </p:spPr>
        <p:txBody>
          <a:bodyPr lIns="91439" tIns="45719" rIns="91439" bIns="45719">
            <a:noAutofit/>
          </a:bodyPr>
          <a:lstStyle/>
          <a:p>
            <a:pPr/>
          </a:p>
        </p:txBody>
      </p:sp>
      <p:sp>
        <p:nvSpPr>
          <p:cNvPr id="478"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479" name="Corpo livello uno…"/>
          <p:cNvSpPr txBox="1"/>
          <p:nvPr>
            <p:ph type="body" sz="quarter" idx="1" hasCustomPrompt="1"/>
          </p:nvPr>
        </p:nvSpPr>
        <p:spPr>
          <a:xfrm>
            <a:off x="2445404" y="4894562"/>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480" name="Segnaposto testo 17"/>
          <p:cNvSpPr/>
          <p:nvPr>
            <p:ph type="body" sz="quarter" idx="22" hasCustomPrompt="1"/>
          </p:nvPr>
        </p:nvSpPr>
        <p:spPr>
          <a:xfrm>
            <a:off x="2445403" y="6282604"/>
            <a:ext cx="9745010"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81" name="Segnaposto testo 17"/>
          <p:cNvSpPr/>
          <p:nvPr>
            <p:ph type="body" sz="quarter" idx="23" hasCustomPrompt="1"/>
          </p:nvPr>
        </p:nvSpPr>
        <p:spPr>
          <a:xfrm>
            <a:off x="2445403" y="6867142"/>
            <a:ext cx="9745010" cy="4201152"/>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ac.  Sed laoreet luctus erat, eu dapibus augue venenatis a. Morbi dapibus nulla enim, eget volutpat turpis fermentum non.</a:t>
            </a:r>
          </a:p>
        </p:txBody>
      </p:sp>
      <p:sp>
        <p:nvSpPr>
          <p:cNvPr id="482" name="Segnaposto testo 17"/>
          <p:cNvSpPr/>
          <p:nvPr>
            <p:ph type="body" sz="quarter" idx="24"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483"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48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1"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©2024 EMEC srl. All Rights Reserved. / CONFIDENTIAL</a:t>
            </a:r>
          </a:p>
        </p:txBody>
      </p:sp>
      <p:sp>
        <p:nvSpPr>
          <p:cNvPr id="492" name="Corpo livello uno…"/>
          <p:cNvSpPr txBox="1"/>
          <p:nvPr>
            <p:ph type="body" sz="quarter" idx="1" hasCustomPrompt="1"/>
          </p:nvPr>
        </p:nvSpPr>
        <p:spPr>
          <a:xfrm>
            <a:off x="24454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493" name="Segnaposto testo 17"/>
          <p:cNvSpPr/>
          <p:nvPr>
            <p:ph type="body" sz="quarter" idx="21" hasCustomPrompt="1"/>
          </p:nvPr>
        </p:nvSpPr>
        <p:spPr>
          <a:xfrm>
            <a:off x="2445403" y="3699841"/>
            <a:ext cx="974501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494" name="Segnaposto testo 17"/>
          <p:cNvSpPr/>
          <p:nvPr>
            <p:ph type="body" sz="half" idx="22" hasCustomPrompt="1"/>
          </p:nvPr>
        </p:nvSpPr>
        <p:spPr>
          <a:xfrm>
            <a:off x="2445403" y="4284381"/>
            <a:ext cx="9745010"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 Donec efficitur, metus quis posuere lobortis, quam lacus blandit odio, non blandit est magna eget orci. Etiam sit amet dapibus nisl. </a:t>
            </a:r>
          </a:p>
        </p:txBody>
      </p:sp>
      <p:sp>
        <p:nvSpPr>
          <p:cNvPr id="495" name="Segnaposto immagine 17"/>
          <p:cNvSpPr/>
          <p:nvPr>
            <p:ph type="pic" sz="quarter" idx="23"/>
          </p:nvPr>
        </p:nvSpPr>
        <p:spPr>
          <a:xfrm>
            <a:off x="22769613" y="11374248"/>
            <a:ext cx="1612801" cy="1789201"/>
          </a:xfrm>
          <a:prstGeom prst="rect">
            <a:avLst/>
          </a:prstGeom>
        </p:spPr>
        <p:txBody>
          <a:bodyPr lIns="91439" tIns="45719" rIns="91439" bIns="45719">
            <a:noAutofit/>
          </a:bodyPr>
          <a:lstStyle/>
          <a:p>
            <a:pPr/>
          </a:p>
        </p:txBody>
      </p:sp>
      <p:sp>
        <p:nvSpPr>
          <p:cNvPr id="49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03" name="Segnaposto immagine 13"/>
          <p:cNvSpPr/>
          <p:nvPr>
            <p:ph type="pic" sz="half" idx="21"/>
          </p:nvPr>
        </p:nvSpPr>
        <p:spPr>
          <a:xfrm>
            <a:off x="14637599" y="0"/>
            <a:ext cx="9746599" cy="13716000"/>
          </a:xfrm>
          <a:prstGeom prst="rect">
            <a:avLst/>
          </a:prstGeom>
        </p:spPr>
        <p:txBody>
          <a:bodyPr lIns="91439" tIns="45719" rIns="91439" bIns="45719">
            <a:noAutofit/>
          </a:bodyPr>
          <a:lstStyle/>
          <a:p>
            <a:pPr/>
          </a:p>
        </p:txBody>
      </p:sp>
      <p:sp>
        <p:nvSpPr>
          <p:cNvPr id="504"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05" name="Corpo livello uno…"/>
          <p:cNvSpPr txBox="1"/>
          <p:nvPr>
            <p:ph type="body" sz="quarter" idx="1" hasCustomPrompt="1"/>
          </p:nvPr>
        </p:nvSpPr>
        <p:spPr>
          <a:xfrm>
            <a:off x="24454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06" name="Segnaposto testo 17"/>
          <p:cNvSpPr/>
          <p:nvPr>
            <p:ph type="body" sz="quarter" idx="22" hasCustomPrompt="1"/>
          </p:nvPr>
        </p:nvSpPr>
        <p:spPr>
          <a:xfrm>
            <a:off x="2445403" y="3699841"/>
            <a:ext cx="974501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07" name="Segnaposto testo 17"/>
          <p:cNvSpPr/>
          <p:nvPr>
            <p:ph type="body" sz="half" idx="23" hasCustomPrompt="1"/>
          </p:nvPr>
        </p:nvSpPr>
        <p:spPr>
          <a:xfrm>
            <a:off x="2445403" y="4284381"/>
            <a:ext cx="9745010"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 Donec efficitur, metus quis posuere lobortis, quam lacus blandit odio, non blandit est magna eget orci. Etiam sit amet dapibus nisl. </a:t>
            </a:r>
          </a:p>
        </p:txBody>
      </p:sp>
      <p:sp>
        <p:nvSpPr>
          <p:cNvPr id="508" name="Segnaposto testo 17"/>
          <p:cNvSpPr/>
          <p:nvPr>
            <p:ph type="body" sz="quarter" idx="24"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509"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51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6">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7" name="Segnaposto immagine 13"/>
          <p:cNvSpPr/>
          <p:nvPr>
            <p:ph type="pic" sz="half" idx="21"/>
          </p:nvPr>
        </p:nvSpPr>
        <p:spPr>
          <a:xfrm>
            <a:off x="14637599" y="0"/>
            <a:ext cx="9746599" cy="13716000"/>
          </a:xfrm>
          <a:prstGeom prst="rect">
            <a:avLst/>
          </a:prstGeom>
        </p:spPr>
        <p:txBody>
          <a:bodyPr lIns="91439" tIns="45719" rIns="91439" bIns="45719">
            <a:noAutofit/>
          </a:bodyPr>
          <a:lstStyle/>
          <a:p>
            <a:pPr/>
          </a:p>
        </p:txBody>
      </p:sp>
      <p:sp>
        <p:nvSpPr>
          <p:cNvPr id="518"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19" name="Corpo livello uno…"/>
          <p:cNvSpPr txBox="1"/>
          <p:nvPr>
            <p:ph type="body" sz="quarter" idx="1" hasCustomPrompt="1"/>
          </p:nvPr>
        </p:nvSpPr>
        <p:spPr>
          <a:xfrm>
            <a:off x="24454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20" name="Segnaposto testo 17"/>
          <p:cNvSpPr/>
          <p:nvPr>
            <p:ph type="body" sz="quarter" idx="22" hasCustomPrompt="1"/>
          </p:nvPr>
        </p:nvSpPr>
        <p:spPr>
          <a:xfrm>
            <a:off x="2445403" y="3699841"/>
            <a:ext cx="974501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21" name="Segnaposto testo 17"/>
          <p:cNvSpPr/>
          <p:nvPr>
            <p:ph type="body" sz="quarter" idx="23" hasCustomPrompt="1"/>
          </p:nvPr>
        </p:nvSpPr>
        <p:spPr>
          <a:xfrm>
            <a:off x="2445403" y="4284381"/>
            <a:ext cx="9745010" cy="2585324"/>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a:t>
            </a:r>
          </a:p>
        </p:txBody>
      </p:sp>
      <p:sp>
        <p:nvSpPr>
          <p:cNvPr id="522" name="Segnaposto testo 17"/>
          <p:cNvSpPr/>
          <p:nvPr>
            <p:ph type="body" sz="quarter" idx="24"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523"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524" name="Segnaposto immagine 13"/>
          <p:cNvSpPr/>
          <p:nvPr>
            <p:ph type="pic" sz="quarter" idx="26"/>
          </p:nvPr>
        </p:nvSpPr>
        <p:spPr>
          <a:xfrm>
            <a:off x="2445404" y="7549199"/>
            <a:ext cx="9741600" cy="4734001"/>
          </a:xfrm>
          <a:prstGeom prst="rect">
            <a:avLst/>
          </a:prstGeom>
        </p:spPr>
        <p:txBody>
          <a:bodyPr lIns="91439" tIns="45719" rIns="91439" bIns="45719">
            <a:noAutofit/>
          </a:bodyPr>
          <a:lstStyle/>
          <a:p>
            <a:pPr/>
          </a:p>
        </p:txBody>
      </p:sp>
      <p:sp>
        <p:nvSpPr>
          <p:cNvPr id="52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8">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32" name="Segnaposto immagine 13"/>
          <p:cNvSpPr/>
          <p:nvPr>
            <p:ph type="pic" sz="half" idx="21"/>
          </p:nvPr>
        </p:nvSpPr>
        <p:spPr>
          <a:xfrm>
            <a:off x="14637599" y="0"/>
            <a:ext cx="9746599" cy="13716000"/>
          </a:xfrm>
          <a:prstGeom prst="rect">
            <a:avLst/>
          </a:prstGeom>
        </p:spPr>
        <p:txBody>
          <a:bodyPr lIns="91439" tIns="45719" rIns="91439" bIns="45719">
            <a:noAutofit/>
          </a:bodyPr>
          <a:lstStyle/>
          <a:p>
            <a:pPr/>
          </a:p>
        </p:txBody>
      </p:sp>
      <p:sp>
        <p:nvSpPr>
          <p:cNvPr id="533"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34" name="Corpo livello uno…"/>
          <p:cNvSpPr txBox="1"/>
          <p:nvPr>
            <p:ph type="body" sz="quarter" idx="1" hasCustomPrompt="1"/>
          </p:nvPr>
        </p:nvSpPr>
        <p:spPr>
          <a:xfrm>
            <a:off x="24454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35" name="Segnaposto testo 17"/>
          <p:cNvSpPr/>
          <p:nvPr>
            <p:ph type="body" sz="quarter" idx="22" hasCustomPrompt="1"/>
          </p:nvPr>
        </p:nvSpPr>
        <p:spPr>
          <a:xfrm>
            <a:off x="2445403" y="3699841"/>
            <a:ext cx="974501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36" name="Segnaposto testo 17"/>
          <p:cNvSpPr/>
          <p:nvPr>
            <p:ph type="body" sz="quarter" idx="23" hasCustomPrompt="1"/>
          </p:nvPr>
        </p:nvSpPr>
        <p:spPr>
          <a:xfrm>
            <a:off x="2445403" y="4284381"/>
            <a:ext cx="9745010" cy="2585324"/>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a:t>
            </a:r>
          </a:p>
        </p:txBody>
      </p:sp>
      <p:sp>
        <p:nvSpPr>
          <p:cNvPr id="537" name="Segnaposto testo 17"/>
          <p:cNvSpPr/>
          <p:nvPr>
            <p:ph type="body" sz="quarter" idx="24"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538"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539" name="Segnaposto immagine 13"/>
          <p:cNvSpPr/>
          <p:nvPr>
            <p:ph type="pic" sz="quarter" idx="26"/>
          </p:nvPr>
        </p:nvSpPr>
        <p:spPr>
          <a:xfrm>
            <a:off x="2445404" y="7549199"/>
            <a:ext cx="4680001" cy="4734001"/>
          </a:xfrm>
          <a:prstGeom prst="rect">
            <a:avLst/>
          </a:prstGeom>
        </p:spPr>
        <p:txBody>
          <a:bodyPr lIns="91439" tIns="45719" rIns="91439" bIns="45719">
            <a:noAutofit/>
          </a:bodyPr>
          <a:lstStyle/>
          <a:p>
            <a:pPr/>
          </a:p>
        </p:txBody>
      </p:sp>
      <p:sp>
        <p:nvSpPr>
          <p:cNvPr id="540" name="Segnaposto immagine 13"/>
          <p:cNvSpPr/>
          <p:nvPr>
            <p:ph type="pic" sz="quarter" idx="27"/>
          </p:nvPr>
        </p:nvSpPr>
        <p:spPr>
          <a:xfrm>
            <a:off x="7511304" y="7549199"/>
            <a:ext cx="4680001" cy="4734001"/>
          </a:xfrm>
          <a:prstGeom prst="rect">
            <a:avLst/>
          </a:prstGeom>
        </p:spPr>
        <p:txBody>
          <a:bodyPr lIns="91439" tIns="45719" rIns="91439" bIns="45719">
            <a:noAutofit/>
          </a:bodyPr>
          <a:lstStyle/>
          <a:p>
            <a:pPr/>
          </a:p>
        </p:txBody>
      </p:sp>
      <p:sp>
        <p:nvSpPr>
          <p:cNvPr id="54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10">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48" name="Segnaposto immagine 13"/>
          <p:cNvSpPr/>
          <p:nvPr>
            <p:ph type="pic" sz="half" idx="21"/>
          </p:nvPr>
        </p:nvSpPr>
        <p:spPr>
          <a:xfrm>
            <a:off x="14637599" y="0"/>
            <a:ext cx="9746599" cy="13716000"/>
          </a:xfrm>
          <a:prstGeom prst="rect">
            <a:avLst/>
          </a:prstGeom>
        </p:spPr>
        <p:txBody>
          <a:bodyPr lIns="91439" tIns="45719" rIns="91439" bIns="45719">
            <a:noAutofit/>
          </a:bodyPr>
          <a:lstStyle/>
          <a:p>
            <a:pPr/>
          </a:p>
        </p:txBody>
      </p:sp>
      <p:sp>
        <p:nvSpPr>
          <p:cNvPr id="549"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50" name="Corpo livello uno…"/>
          <p:cNvSpPr txBox="1"/>
          <p:nvPr>
            <p:ph type="body" sz="quarter" idx="1" hasCustomPrompt="1"/>
          </p:nvPr>
        </p:nvSpPr>
        <p:spPr>
          <a:xfrm>
            <a:off x="24454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51" name="Segnaposto testo 17"/>
          <p:cNvSpPr/>
          <p:nvPr>
            <p:ph type="body" sz="quarter" idx="22" hasCustomPrompt="1"/>
          </p:nvPr>
        </p:nvSpPr>
        <p:spPr>
          <a:xfrm>
            <a:off x="2445403" y="3699841"/>
            <a:ext cx="9745010"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52" name="Segnaposto testo 17"/>
          <p:cNvSpPr/>
          <p:nvPr>
            <p:ph type="body" sz="quarter" idx="23" hasCustomPrompt="1"/>
          </p:nvPr>
        </p:nvSpPr>
        <p:spPr>
          <a:xfrm>
            <a:off x="2445403" y="4284381"/>
            <a:ext cx="9745010" cy="4524316"/>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a:t>
            </a:r>
          </a:p>
        </p:txBody>
      </p:sp>
      <p:sp>
        <p:nvSpPr>
          <p:cNvPr id="553" name="Segnaposto testo 17"/>
          <p:cNvSpPr/>
          <p:nvPr>
            <p:ph type="body" sz="quarter" idx="24" hasCustomPrompt="1"/>
          </p:nvPr>
        </p:nvSpPr>
        <p:spPr>
          <a:xfrm>
            <a:off x="15537713"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554"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555" name="Segnaposto immagine 13"/>
          <p:cNvSpPr/>
          <p:nvPr>
            <p:ph type="pic" sz="quarter" idx="26"/>
          </p:nvPr>
        </p:nvSpPr>
        <p:spPr>
          <a:xfrm>
            <a:off x="2445404" y="9169200"/>
            <a:ext cx="3081601" cy="3114001"/>
          </a:xfrm>
          <a:prstGeom prst="rect">
            <a:avLst/>
          </a:prstGeom>
        </p:spPr>
        <p:txBody>
          <a:bodyPr lIns="91439" tIns="45719" rIns="91439" bIns="45719">
            <a:noAutofit/>
          </a:bodyPr>
          <a:lstStyle/>
          <a:p>
            <a:pPr/>
          </a:p>
        </p:txBody>
      </p:sp>
      <p:sp>
        <p:nvSpPr>
          <p:cNvPr id="556" name="Segnaposto immagine 13"/>
          <p:cNvSpPr/>
          <p:nvPr>
            <p:ph type="pic" sz="quarter" idx="27"/>
          </p:nvPr>
        </p:nvSpPr>
        <p:spPr>
          <a:xfrm>
            <a:off x="5783207" y="9169200"/>
            <a:ext cx="3081601" cy="3114001"/>
          </a:xfrm>
          <a:prstGeom prst="rect">
            <a:avLst/>
          </a:prstGeom>
        </p:spPr>
        <p:txBody>
          <a:bodyPr lIns="91439" tIns="45719" rIns="91439" bIns="45719">
            <a:noAutofit/>
          </a:bodyPr>
          <a:lstStyle/>
          <a:p>
            <a:pPr/>
          </a:p>
        </p:txBody>
      </p:sp>
      <p:sp>
        <p:nvSpPr>
          <p:cNvPr id="557" name="Segnaposto immagine 13"/>
          <p:cNvSpPr/>
          <p:nvPr>
            <p:ph type="pic" sz="quarter" idx="28"/>
          </p:nvPr>
        </p:nvSpPr>
        <p:spPr>
          <a:xfrm>
            <a:off x="9110595" y="9169200"/>
            <a:ext cx="3081601" cy="3114001"/>
          </a:xfrm>
          <a:prstGeom prst="rect">
            <a:avLst/>
          </a:prstGeom>
        </p:spPr>
        <p:txBody>
          <a:bodyPr lIns="91439" tIns="45719" rIns="91439" bIns="45719">
            <a:noAutofit/>
          </a:bodyPr>
          <a:lstStyle/>
          <a:p>
            <a:pPr/>
          </a:p>
        </p:txBody>
      </p:sp>
      <p:sp>
        <p:nvSpPr>
          <p:cNvPr id="55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65"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66"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67"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68"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569"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570"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57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5.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8" name="Segnaposto immagine 13"/>
          <p:cNvSpPr/>
          <p:nvPr>
            <p:ph type="pic" idx="21"/>
          </p:nvPr>
        </p:nvSpPr>
        <p:spPr>
          <a:xfrm>
            <a:off x="12191206" y="0"/>
            <a:ext cx="12191208" cy="13716000"/>
          </a:xfrm>
          <a:prstGeom prst="rect">
            <a:avLst/>
          </a:prstGeom>
        </p:spPr>
        <p:txBody>
          <a:bodyPr lIns="91439" tIns="45719" rIns="91439" bIns="45719">
            <a:noAutofit/>
          </a:bodyPr>
          <a:lstStyle/>
          <a:p>
            <a:pPr/>
          </a:p>
        </p:txBody>
      </p:sp>
      <p:sp>
        <p:nvSpPr>
          <p:cNvPr id="579"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80"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81" name="Segnaposto testo 17"/>
          <p:cNvSpPr/>
          <p:nvPr>
            <p:ph type="body" sz="quarter" idx="22"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82" name="Segnaposto testo 17"/>
          <p:cNvSpPr/>
          <p:nvPr>
            <p:ph type="body" sz="quarter" idx="23"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583" name="Segnaposto testo 17"/>
          <p:cNvSpPr/>
          <p:nvPr>
            <p:ph type="body" sz="quarter" idx="24" hasCustomPrompt="1"/>
          </p:nvPr>
        </p:nvSpPr>
        <p:spPr>
          <a:xfrm>
            <a:off x="13103795" y="1048511"/>
            <a:ext cx="794408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SECTION TITLE</a:t>
            </a:r>
          </a:p>
        </p:txBody>
      </p:sp>
      <p:sp>
        <p:nvSpPr>
          <p:cNvPr id="584" name="Segnaposto immagine 17"/>
          <p:cNvSpPr/>
          <p:nvPr>
            <p:ph type="pic" sz="quarter" idx="25"/>
          </p:nvPr>
        </p:nvSpPr>
        <p:spPr>
          <a:xfrm>
            <a:off x="22769613" y="11374248"/>
            <a:ext cx="1612801" cy="1789201"/>
          </a:xfrm>
          <a:prstGeom prst="rect">
            <a:avLst/>
          </a:prstGeom>
        </p:spPr>
        <p:txBody>
          <a:bodyPr lIns="91439" tIns="45719" rIns="91439" bIns="45719">
            <a:noAutofit/>
          </a:bodyPr>
          <a:lstStyle/>
          <a:p>
            <a:pPr/>
          </a:p>
        </p:txBody>
      </p:sp>
      <p:sp>
        <p:nvSpPr>
          <p:cNvPr id="58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92"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593"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594"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595"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596"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597"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598" name="Segnaposto testo 17"/>
          <p:cNvSpPr/>
          <p:nvPr>
            <p:ph type="body" sz="quarter" idx="25" hasCustomPrompt="1"/>
          </p:nvPr>
        </p:nvSpPr>
        <p:spPr>
          <a:xfrm>
            <a:off x="10562300" y="2599406"/>
            <a:ext cx="11373140"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599" name="Segnaposto immagine 13"/>
          <p:cNvSpPr/>
          <p:nvPr>
            <p:ph type="pic" sz="half" idx="26"/>
          </p:nvPr>
        </p:nvSpPr>
        <p:spPr>
          <a:xfrm>
            <a:off x="10562300" y="3466800"/>
            <a:ext cx="11383201" cy="8812801"/>
          </a:xfrm>
          <a:prstGeom prst="rect">
            <a:avLst/>
          </a:prstGeom>
        </p:spPr>
        <p:txBody>
          <a:bodyPr lIns="91439" tIns="45719" rIns="91439" bIns="45719">
            <a:noAutofit/>
          </a:bodyPr>
          <a:lstStyle/>
          <a:p>
            <a:pPr/>
          </a:p>
        </p:txBody>
      </p:sp>
      <p:sp>
        <p:nvSpPr>
          <p:cNvPr id="60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07"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608"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609"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610"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611"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612"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613" name="Segnaposto testo 17"/>
          <p:cNvSpPr/>
          <p:nvPr>
            <p:ph type="body" sz="quarter" idx="25" hasCustomPrompt="1"/>
          </p:nvPr>
        </p:nvSpPr>
        <p:spPr>
          <a:xfrm>
            <a:off x="10562300"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14" name="Segnaposto immagine 13"/>
          <p:cNvSpPr/>
          <p:nvPr>
            <p:ph type="pic" sz="quarter" idx="26"/>
          </p:nvPr>
        </p:nvSpPr>
        <p:spPr>
          <a:xfrm>
            <a:off x="10573231" y="3456047"/>
            <a:ext cx="5544001" cy="8812802"/>
          </a:xfrm>
          <a:prstGeom prst="rect">
            <a:avLst/>
          </a:prstGeom>
        </p:spPr>
        <p:txBody>
          <a:bodyPr lIns="91439" tIns="45719" rIns="91439" bIns="45719">
            <a:noAutofit/>
          </a:bodyPr>
          <a:lstStyle/>
          <a:p>
            <a:pPr/>
          </a:p>
        </p:txBody>
      </p:sp>
      <p:sp>
        <p:nvSpPr>
          <p:cNvPr id="615" name="Segnaposto immagine 13"/>
          <p:cNvSpPr/>
          <p:nvPr>
            <p:ph type="pic" sz="quarter" idx="27"/>
          </p:nvPr>
        </p:nvSpPr>
        <p:spPr>
          <a:xfrm>
            <a:off x="16391438" y="3456047"/>
            <a:ext cx="5544001" cy="8812802"/>
          </a:xfrm>
          <a:prstGeom prst="rect">
            <a:avLst/>
          </a:prstGeom>
        </p:spPr>
        <p:txBody>
          <a:bodyPr lIns="91439" tIns="45719" rIns="91439" bIns="45719">
            <a:noAutofit/>
          </a:bodyPr>
          <a:lstStyle/>
          <a:p>
            <a:pPr/>
          </a:p>
        </p:txBody>
      </p:sp>
      <p:sp>
        <p:nvSpPr>
          <p:cNvPr id="616" name="Segnaposto testo 17"/>
          <p:cNvSpPr/>
          <p:nvPr>
            <p:ph type="body" sz="quarter" idx="28" hasCustomPrompt="1"/>
          </p:nvPr>
        </p:nvSpPr>
        <p:spPr>
          <a:xfrm>
            <a:off x="16391438"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1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24"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625"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626"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627"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628"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629"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630" name="Segnaposto testo 17"/>
          <p:cNvSpPr/>
          <p:nvPr>
            <p:ph type="body" sz="quarter" idx="25" hasCustomPrompt="1"/>
          </p:nvPr>
        </p:nvSpPr>
        <p:spPr>
          <a:xfrm>
            <a:off x="10562300"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31" name="Segnaposto immagine 13"/>
          <p:cNvSpPr/>
          <p:nvPr>
            <p:ph type="pic" sz="quarter" idx="26"/>
          </p:nvPr>
        </p:nvSpPr>
        <p:spPr>
          <a:xfrm>
            <a:off x="10573231" y="3456047"/>
            <a:ext cx="5544001" cy="3639601"/>
          </a:xfrm>
          <a:prstGeom prst="rect">
            <a:avLst/>
          </a:prstGeom>
        </p:spPr>
        <p:txBody>
          <a:bodyPr lIns="91439" tIns="45719" rIns="91439" bIns="45719">
            <a:noAutofit/>
          </a:bodyPr>
          <a:lstStyle/>
          <a:p>
            <a:pPr/>
          </a:p>
        </p:txBody>
      </p:sp>
      <p:sp>
        <p:nvSpPr>
          <p:cNvPr id="632" name="Segnaposto immagine 13"/>
          <p:cNvSpPr/>
          <p:nvPr>
            <p:ph type="pic" sz="quarter" idx="27"/>
          </p:nvPr>
        </p:nvSpPr>
        <p:spPr>
          <a:xfrm>
            <a:off x="16391438" y="3456047"/>
            <a:ext cx="5544001" cy="3639601"/>
          </a:xfrm>
          <a:prstGeom prst="rect">
            <a:avLst/>
          </a:prstGeom>
        </p:spPr>
        <p:txBody>
          <a:bodyPr lIns="91439" tIns="45719" rIns="91439" bIns="45719">
            <a:noAutofit/>
          </a:bodyPr>
          <a:lstStyle/>
          <a:p>
            <a:pPr/>
          </a:p>
        </p:txBody>
      </p:sp>
      <p:sp>
        <p:nvSpPr>
          <p:cNvPr id="633" name="Segnaposto testo 17"/>
          <p:cNvSpPr/>
          <p:nvPr>
            <p:ph type="body" sz="quarter" idx="28" hasCustomPrompt="1"/>
          </p:nvPr>
        </p:nvSpPr>
        <p:spPr>
          <a:xfrm>
            <a:off x="16391438"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34" name="Segnaposto testo 17"/>
          <p:cNvSpPr/>
          <p:nvPr>
            <p:ph type="body" sz="quarter" idx="29" hasCustomPrompt="1"/>
          </p:nvPr>
        </p:nvSpPr>
        <p:spPr>
          <a:xfrm>
            <a:off x="10562300"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35" name="Segnaposto immagine 13"/>
          <p:cNvSpPr/>
          <p:nvPr>
            <p:ph type="pic" sz="quarter" idx="30"/>
          </p:nvPr>
        </p:nvSpPr>
        <p:spPr>
          <a:xfrm>
            <a:off x="10573231" y="8629247"/>
            <a:ext cx="5544001" cy="3639601"/>
          </a:xfrm>
          <a:prstGeom prst="rect">
            <a:avLst/>
          </a:prstGeom>
        </p:spPr>
        <p:txBody>
          <a:bodyPr lIns="91439" tIns="45719" rIns="91439" bIns="45719">
            <a:noAutofit/>
          </a:bodyPr>
          <a:lstStyle/>
          <a:p>
            <a:pPr/>
          </a:p>
        </p:txBody>
      </p:sp>
      <p:sp>
        <p:nvSpPr>
          <p:cNvPr id="636" name="Segnaposto immagine 13"/>
          <p:cNvSpPr/>
          <p:nvPr>
            <p:ph type="pic" sz="quarter" idx="31"/>
          </p:nvPr>
        </p:nvSpPr>
        <p:spPr>
          <a:xfrm>
            <a:off x="16391438" y="8629247"/>
            <a:ext cx="5544001" cy="3639601"/>
          </a:xfrm>
          <a:prstGeom prst="rect">
            <a:avLst/>
          </a:prstGeom>
        </p:spPr>
        <p:txBody>
          <a:bodyPr lIns="91439" tIns="45719" rIns="91439" bIns="45719">
            <a:noAutofit/>
          </a:bodyPr>
          <a:lstStyle/>
          <a:p>
            <a:pPr/>
          </a:p>
        </p:txBody>
      </p:sp>
      <p:sp>
        <p:nvSpPr>
          <p:cNvPr id="637" name="Segnaposto testo 17"/>
          <p:cNvSpPr/>
          <p:nvPr>
            <p:ph type="body" sz="quarter" idx="32" hasCustomPrompt="1"/>
          </p:nvPr>
        </p:nvSpPr>
        <p:spPr>
          <a:xfrm>
            <a:off x="16391438"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3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45"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©2024 EMEC srl. All Rights Reserved. / CONFIDENTIAL</a:t>
            </a:r>
          </a:p>
        </p:txBody>
      </p:sp>
      <p:sp>
        <p:nvSpPr>
          <p:cNvPr id="646"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647"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648"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649"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650"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651"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52"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653" name="Segnaposto immagine 13"/>
          <p:cNvSpPr/>
          <p:nvPr>
            <p:ph type="pic" sz="quarter" idx="27"/>
          </p:nvPr>
        </p:nvSpPr>
        <p:spPr>
          <a:xfrm>
            <a:off x="18335438" y="3456047"/>
            <a:ext cx="3600001" cy="3639601"/>
          </a:xfrm>
          <a:prstGeom prst="rect">
            <a:avLst/>
          </a:prstGeom>
        </p:spPr>
        <p:txBody>
          <a:bodyPr lIns="91439" tIns="45719" rIns="91439" bIns="45719">
            <a:noAutofit/>
          </a:bodyPr>
          <a:lstStyle/>
          <a:p>
            <a:pPr/>
          </a:p>
        </p:txBody>
      </p:sp>
      <p:sp>
        <p:nvSpPr>
          <p:cNvPr id="654" name="Segnaposto immagine 13"/>
          <p:cNvSpPr/>
          <p:nvPr>
            <p:ph type="pic" sz="quarter" idx="28"/>
          </p:nvPr>
        </p:nvSpPr>
        <p:spPr>
          <a:xfrm>
            <a:off x="14454334" y="3456047"/>
            <a:ext cx="3600001" cy="3639601"/>
          </a:xfrm>
          <a:prstGeom prst="rect">
            <a:avLst/>
          </a:prstGeom>
        </p:spPr>
        <p:txBody>
          <a:bodyPr lIns="91439" tIns="45719" rIns="91439" bIns="45719">
            <a:noAutofit/>
          </a:bodyPr>
          <a:lstStyle/>
          <a:p>
            <a:pPr/>
          </a:p>
        </p:txBody>
      </p:sp>
      <p:sp>
        <p:nvSpPr>
          <p:cNvPr id="655" name="Segnaposto testo 17"/>
          <p:cNvSpPr/>
          <p:nvPr>
            <p:ph type="body" sz="quarter" idx="29" hasCustomPrompt="1"/>
          </p:nvPr>
        </p:nvSpPr>
        <p:spPr>
          <a:xfrm>
            <a:off x="1445433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56" name="Segnaposto testo 17"/>
          <p:cNvSpPr/>
          <p:nvPr>
            <p:ph type="body" sz="quarter" idx="30"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57" name="Segnaposto testo 17"/>
          <p:cNvSpPr/>
          <p:nvPr>
            <p:ph type="body" sz="quarter" idx="31"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58" name="Segnaposto immagine 13"/>
          <p:cNvSpPr/>
          <p:nvPr>
            <p:ph type="pic" sz="quarter" idx="32"/>
          </p:nvPr>
        </p:nvSpPr>
        <p:spPr>
          <a:xfrm>
            <a:off x="10584161" y="8629247"/>
            <a:ext cx="3600001" cy="3639601"/>
          </a:xfrm>
          <a:prstGeom prst="rect">
            <a:avLst/>
          </a:prstGeom>
        </p:spPr>
        <p:txBody>
          <a:bodyPr lIns="91439" tIns="45719" rIns="91439" bIns="45719">
            <a:noAutofit/>
          </a:bodyPr>
          <a:lstStyle/>
          <a:p>
            <a:pPr/>
          </a:p>
        </p:txBody>
      </p:sp>
      <p:sp>
        <p:nvSpPr>
          <p:cNvPr id="659" name="Segnaposto immagine 13"/>
          <p:cNvSpPr/>
          <p:nvPr>
            <p:ph type="pic" sz="quarter" idx="33"/>
          </p:nvPr>
        </p:nvSpPr>
        <p:spPr>
          <a:xfrm>
            <a:off x="18346370" y="8629247"/>
            <a:ext cx="3600001" cy="3639601"/>
          </a:xfrm>
          <a:prstGeom prst="rect">
            <a:avLst/>
          </a:prstGeom>
        </p:spPr>
        <p:txBody>
          <a:bodyPr lIns="91439" tIns="45719" rIns="91439" bIns="45719">
            <a:noAutofit/>
          </a:bodyPr>
          <a:lstStyle/>
          <a:p>
            <a:pPr/>
          </a:p>
        </p:txBody>
      </p:sp>
      <p:sp>
        <p:nvSpPr>
          <p:cNvPr id="660" name="Segnaposto immagine 13"/>
          <p:cNvSpPr/>
          <p:nvPr>
            <p:ph type="pic" sz="quarter" idx="34"/>
          </p:nvPr>
        </p:nvSpPr>
        <p:spPr>
          <a:xfrm>
            <a:off x="14465265" y="8629247"/>
            <a:ext cx="3600001" cy="3639601"/>
          </a:xfrm>
          <a:prstGeom prst="rect">
            <a:avLst/>
          </a:prstGeom>
        </p:spPr>
        <p:txBody>
          <a:bodyPr lIns="91439" tIns="45719" rIns="91439" bIns="45719">
            <a:noAutofit/>
          </a:bodyPr>
          <a:lstStyle/>
          <a:p>
            <a:pPr/>
          </a:p>
        </p:txBody>
      </p:sp>
      <p:sp>
        <p:nvSpPr>
          <p:cNvPr id="661" name="Segnaposto testo 17"/>
          <p:cNvSpPr/>
          <p:nvPr>
            <p:ph type="body" sz="quarter" idx="35" hasCustomPrompt="1"/>
          </p:nvPr>
        </p:nvSpPr>
        <p:spPr>
          <a:xfrm>
            <a:off x="1446526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62" name="Segnaposto testo 17"/>
          <p:cNvSpPr/>
          <p:nvPr>
            <p:ph type="body" sz="quarter" idx="36"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6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6">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70"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671"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672"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673"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674"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675"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676" name="Segnaposto testo 17"/>
          <p:cNvSpPr/>
          <p:nvPr>
            <p:ph type="body" sz="quarter" idx="25" hasCustomPrompt="1"/>
          </p:nvPr>
        </p:nvSpPr>
        <p:spPr>
          <a:xfrm>
            <a:off x="10562300" y="25994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77" name="Segnaposto immagine 13"/>
          <p:cNvSpPr/>
          <p:nvPr>
            <p:ph type="pic" sz="quarter" idx="26"/>
          </p:nvPr>
        </p:nvSpPr>
        <p:spPr>
          <a:xfrm>
            <a:off x="10573231" y="3456047"/>
            <a:ext cx="7481105" cy="3639601"/>
          </a:xfrm>
          <a:prstGeom prst="rect">
            <a:avLst/>
          </a:prstGeom>
        </p:spPr>
        <p:txBody>
          <a:bodyPr lIns="91439" tIns="45719" rIns="91439" bIns="45719">
            <a:noAutofit/>
          </a:bodyPr>
          <a:lstStyle/>
          <a:p>
            <a:pPr/>
          </a:p>
        </p:txBody>
      </p:sp>
      <p:sp>
        <p:nvSpPr>
          <p:cNvPr id="678" name="Segnaposto immagine 13"/>
          <p:cNvSpPr/>
          <p:nvPr>
            <p:ph type="pic" sz="quarter" idx="27"/>
          </p:nvPr>
        </p:nvSpPr>
        <p:spPr>
          <a:xfrm>
            <a:off x="18335438" y="3456047"/>
            <a:ext cx="3600001" cy="3639601"/>
          </a:xfrm>
          <a:prstGeom prst="rect">
            <a:avLst/>
          </a:prstGeom>
        </p:spPr>
        <p:txBody>
          <a:bodyPr lIns="91439" tIns="45719" rIns="91439" bIns="45719">
            <a:noAutofit/>
          </a:bodyPr>
          <a:lstStyle/>
          <a:p>
            <a:pPr/>
          </a:p>
        </p:txBody>
      </p:sp>
      <p:sp>
        <p:nvSpPr>
          <p:cNvPr id="679" name="Segnaposto testo 17"/>
          <p:cNvSpPr/>
          <p:nvPr>
            <p:ph type="body" sz="quarter" idx="28"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80" name="Segnaposto testo 17"/>
          <p:cNvSpPr/>
          <p:nvPr>
            <p:ph type="body" sz="quarter" idx="29"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81" name="Segnaposto immagine 13"/>
          <p:cNvSpPr/>
          <p:nvPr>
            <p:ph type="pic" sz="quarter" idx="30"/>
          </p:nvPr>
        </p:nvSpPr>
        <p:spPr>
          <a:xfrm>
            <a:off x="10584161" y="8629247"/>
            <a:ext cx="3600001" cy="3639601"/>
          </a:xfrm>
          <a:prstGeom prst="rect">
            <a:avLst/>
          </a:prstGeom>
        </p:spPr>
        <p:txBody>
          <a:bodyPr lIns="91439" tIns="45719" rIns="91439" bIns="45719">
            <a:noAutofit/>
          </a:bodyPr>
          <a:lstStyle/>
          <a:p>
            <a:pPr/>
          </a:p>
        </p:txBody>
      </p:sp>
      <p:sp>
        <p:nvSpPr>
          <p:cNvPr id="682" name="Segnaposto immagine 13"/>
          <p:cNvSpPr/>
          <p:nvPr>
            <p:ph type="pic" sz="quarter" idx="31"/>
          </p:nvPr>
        </p:nvSpPr>
        <p:spPr>
          <a:xfrm>
            <a:off x="18346370" y="8629247"/>
            <a:ext cx="3600001" cy="3639601"/>
          </a:xfrm>
          <a:prstGeom prst="rect">
            <a:avLst/>
          </a:prstGeom>
        </p:spPr>
        <p:txBody>
          <a:bodyPr lIns="91439" tIns="45719" rIns="91439" bIns="45719">
            <a:noAutofit/>
          </a:bodyPr>
          <a:lstStyle/>
          <a:p>
            <a:pPr/>
          </a:p>
        </p:txBody>
      </p:sp>
      <p:sp>
        <p:nvSpPr>
          <p:cNvPr id="683" name="Segnaposto immagine 13"/>
          <p:cNvSpPr/>
          <p:nvPr>
            <p:ph type="pic" sz="quarter" idx="32"/>
          </p:nvPr>
        </p:nvSpPr>
        <p:spPr>
          <a:xfrm>
            <a:off x="14465265" y="8629247"/>
            <a:ext cx="3600001" cy="3639601"/>
          </a:xfrm>
          <a:prstGeom prst="rect">
            <a:avLst/>
          </a:prstGeom>
        </p:spPr>
        <p:txBody>
          <a:bodyPr lIns="91439" tIns="45719" rIns="91439" bIns="45719">
            <a:noAutofit/>
          </a:bodyPr>
          <a:lstStyle/>
          <a:p>
            <a:pPr/>
          </a:p>
        </p:txBody>
      </p:sp>
      <p:sp>
        <p:nvSpPr>
          <p:cNvPr id="684" name="Segnaposto testo 17"/>
          <p:cNvSpPr/>
          <p:nvPr>
            <p:ph type="body" sz="quarter" idx="33" hasCustomPrompt="1"/>
          </p:nvPr>
        </p:nvSpPr>
        <p:spPr>
          <a:xfrm>
            <a:off x="1446526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85" name="Segnaposto testo 17"/>
          <p:cNvSpPr/>
          <p:nvPr>
            <p:ph type="body" sz="quarter" idx="34"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68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7">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93"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694"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695"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696"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697"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698"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699"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00"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701" name="Segnaposto testo 17"/>
          <p:cNvSpPr/>
          <p:nvPr>
            <p:ph type="body" sz="quarter" idx="27" hasCustomPrompt="1"/>
          </p:nvPr>
        </p:nvSpPr>
        <p:spPr>
          <a:xfrm>
            <a:off x="14454334"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02" name="Segnaposto testo 17"/>
          <p:cNvSpPr/>
          <p:nvPr>
            <p:ph type="body" sz="quarter" idx="28"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03" name="Segnaposto immagine 13"/>
          <p:cNvSpPr/>
          <p:nvPr>
            <p:ph type="pic" sz="quarter" idx="29"/>
          </p:nvPr>
        </p:nvSpPr>
        <p:spPr>
          <a:xfrm>
            <a:off x="10584161" y="8629247"/>
            <a:ext cx="3600001" cy="3639601"/>
          </a:xfrm>
          <a:prstGeom prst="rect">
            <a:avLst/>
          </a:prstGeom>
        </p:spPr>
        <p:txBody>
          <a:bodyPr lIns="91439" tIns="45719" rIns="91439" bIns="45719">
            <a:noAutofit/>
          </a:bodyPr>
          <a:lstStyle/>
          <a:p>
            <a:pPr/>
          </a:p>
        </p:txBody>
      </p:sp>
      <p:sp>
        <p:nvSpPr>
          <p:cNvPr id="704" name="Segnaposto immagine 13"/>
          <p:cNvSpPr/>
          <p:nvPr>
            <p:ph type="pic" sz="quarter" idx="30"/>
          </p:nvPr>
        </p:nvSpPr>
        <p:spPr>
          <a:xfrm>
            <a:off x="18346370" y="8629247"/>
            <a:ext cx="3600001" cy="3639601"/>
          </a:xfrm>
          <a:prstGeom prst="rect">
            <a:avLst/>
          </a:prstGeom>
        </p:spPr>
        <p:txBody>
          <a:bodyPr lIns="91439" tIns="45719" rIns="91439" bIns="45719">
            <a:noAutofit/>
          </a:bodyPr>
          <a:lstStyle/>
          <a:p>
            <a:pPr/>
          </a:p>
        </p:txBody>
      </p:sp>
      <p:sp>
        <p:nvSpPr>
          <p:cNvPr id="705" name="Segnaposto immagine 13"/>
          <p:cNvSpPr/>
          <p:nvPr>
            <p:ph type="pic" sz="quarter" idx="31"/>
          </p:nvPr>
        </p:nvSpPr>
        <p:spPr>
          <a:xfrm>
            <a:off x="14465265" y="8629247"/>
            <a:ext cx="3600001" cy="3639601"/>
          </a:xfrm>
          <a:prstGeom prst="rect">
            <a:avLst/>
          </a:prstGeom>
        </p:spPr>
        <p:txBody>
          <a:bodyPr lIns="91439" tIns="45719" rIns="91439" bIns="45719">
            <a:noAutofit/>
          </a:bodyPr>
          <a:lstStyle/>
          <a:p>
            <a:pPr/>
          </a:p>
        </p:txBody>
      </p:sp>
      <p:sp>
        <p:nvSpPr>
          <p:cNvPr id="706" name="Segnaposto testo 17"/>
          <p:cNvSpPr/>
          <p:nvPr>
            <p:ph type="body" sz="quarter" idx="32" hasCustomPrompt="1"/>
          </p:nvPr>
        </p:nvSpPr>
        <p:spPr>
          <a:xfrm>
            <a:off x="1446526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07" name="Segnaposto testo 17"/>
          <p:cNvSpPr/>
          <p:nvPr>
            <p:ph type="body" sz="quarter" idx="33"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08" name="Segnaposto immagine 13"/>
          <p:cNvSpPr/>
          <p:nvPr>
            <p:ph type="pic" sz="quarter" idx="34"/>
          </p:nvPr>
        </p:nvSpPr>
        <p:spPr>
          <a:xfrm>
            <a:off x="14454333" y="3456047"/>
            <a:ext cx="7492036" cy="3639601"/>
          </a:xfrm>
          <a:prstGeom prst="rect">
            <a:avLst/>
          </a:prstGeom>
        </p:spPr>
        <p:txBody>
          <a:bodyPr lIns="91439" tIns="45719" rIns="91439" bIns="45719">
            <a:noAutofit/>
          </a:bodyPr>
          <a:lstStyle/>
          <a:p>
            <a:pPr/>
          </a:p>
        </p:txBody>
      </p:sp>
      <p:sp>
        <p:nvSpPr>
          <p:cNvPr id="70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8">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16"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717"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718"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719"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720"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721"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722"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23"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724" name="Segnaposto immagine 13"/>
          <p:cNvSpPr/>
          <p:nvPr>
            <p:ph type="pic" sz="quarter" idx="27"/>
          </p:nvPr>
        </p:nvSpPr>
        <p:spPr>
          <a:xfrm>
            <a:off x="18335438" y="3456047"/>
            <a:ext cx="3600001" cy="3639601"/>
          </a:xfrm>
          <a:prstGeom prst="rect">
            <a:avLst/>
          </a:prstGeom>
        </p:spPr>
        <p:txBody>
          <a:bodyPr lIns="91439" tIns="45719" rIns="91439" bIns="45719">
            <a:noAutofit/>
          </a:bodyPr>
          <a:lstStyle/>
          <a:p>
            <a:pPr/>
          </a:p>
        </p:txBody>
      </p:sp>
      <p:sp>
        <p:nvSpPr>
          <p:cNvPr id="725" name="Segnaposto immagine 13"/>
          <p:cNvSpPr/>
          <p:nvPr>
            <p:ph type="pic" sz="quarter" idx="28"/>
          </p:nvPr>
        </p:nvSpPr>
        <p:spPr>
          <a:xfrm>
            <a:off x="14454334" y="3456047"/>
            <a:ext cx="3600001" cy="3639601"/>
          </a:xfrm>
          <a:prstGeom prst="rect">
            <a:avLst/>
          </a:prstGeom>
        </p:spPr>
        <p:txBody>
          <a:bodyPr lIns="91439" tIns="45719" rIns="91439" bIns="45719">
            <a:noAutofit/>
          </a:bodyPr>
          <a:lstStyle/>
          <a:p>
            <a:pPr/>
          </a:p>
        </p:txBody>
      </p:sp>
      <p:sp>
        <p:nvSpPr>
          <p:cNvPr id="726" name="Segnaposto testo 17"/>
          <p:cNvSpPr/>
          <p:nvPr>
            <p:ph type="body" sz="quarter" idx="29" hasCustomPrompt="1"/>
          </p:nvPr>
        </p:nvSpPr>
        <p:spPr>
          <a:xfrm>
            <a:off x="1445433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27" name="Segnaposto testo 17"/>
          <p:cNvSpPr/>
          <p:nvPr>
            <p:ph type="body" sz="quarter" idx="30"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28" name="Segnaposto testo 17"/>
          <p:cNvSpPr/>
          <p:nvPr>
            <p:ph type="body" sz="quarter" idx="31" hasCustomPrompt="1"/>
          </p:nvPr>
        </p:nvSpPr>
        <p:spPr>
          <a:xfrm>
            <a:off x="10573231" y="7772606"/>
            <a:ext cx="750296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29" name="Segnaposto immagine 13"/>
          <p:cNvSpPr/>
          <p:nvPr>
            <p:ph type="pic" sz="quarter" idx="32"/>
          </p:nvPr>
        </p:nvSpPr>
        <p:spPr>
          <a:xfrm>
            <a:off x="10584160" y="8629247"/>
            <a:ext cx="7492036" cy="3639601"/>
          </a:xfrm>
          <a:prstGeom prst="rect">
            <a:avLst/>
          </a:prstGeom>
        </p:spPr>
        <p:txBody>
          <a:bodyPr lIns="91439" tIns="45719" rIns="91439" bIns="45719">
            <a:noAutofit/>
          </a:bodyPr>
          <a:lstStyle/>
          <a:p>
            <a:pPr/>
          </a:p>
        </p:txBody>
      </p:sp>
      <p:sp>
        <p:nvSpPr>
          <p:cNvPr id="730" name="Segnaposto immagine 13"/>
          <p:cNvSpPr/>
          <p:nvPr>
            <p:ph type="pic" sz="quarter" idx="33"/>
          </p:nvPr>
        </p:nvSpPr>
        <p:spPr>
          <a:xfrm>
            <a:off x="18346370" y="8629247"/>
            <a:ext cx="3600001" cy="3639601"/>
          </a:xfrm>
          <a:prstGeom prst="rect">
            <a:avLst/>
          </a:prstGeom>
        </p:spPr>
        <p:txBody>
          <a:bodyPr lIns="91439" tIns="45719" rIns="91439" bIns="45719">
            <a:noAutofit/>
          </a:bodyPr>
          <a:lstStyle/>
          <a:p>
            <a:pPr/>
          </a:p>
        </p:txBody>
      </p:sp>
      <p:sp>
        <p:nvSpPr>
          <p:cNvPr id="731" name="Segnaposto testo 17"/>
          <p:cNvSpPr/>
          <p:nvPr>
            <p:ph type="body" sz="quarter" idx="34"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3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9">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39"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740"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741"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742"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743"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744"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745"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46"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747" name="Segnaposto immagine 13"/>
          <p:cNvSpPr/>
          <p:nvPr>
            <p:ph type="pic" sz="quarter" idx="27"/>
          </p:nvPr>
        </p:nvSpPr>
        <p:spPr>
          <a:xfrm>
            <a:off x="18335438" y="3456047"/>
            <a:ext cx="3600001" cy="3639601"/>
          </a:xfrm>
          <a:prstGeom prst="rect">
            <a:avLst/>
          </a:prstGeom>
        </p:spPr>
        <p:txBody>
          <a:bodyPr lIns="91439" tIns="45719" rIns="91439" bIns="45719">
            <a:noAutofit/>
          </a:bodyPr>
          <a:lstStyle/>
          <a:p>
            <a:pPr/>
          </a:p>
        </p:txBody>
      </p:sp>
      <p:sp>
        <p:nvSpPr>
          <p:cNvPr id="748" name="Segnaposto immagine 13"/>
          <p:cNvSpPr/>
          <p:nvPr>
            <p:ph type="pic" sz="quarter" idx="28"/>
          </p:nvPr>
        </p:nvSpPr>
        <p:spPr>
          <a:xfrm>
            <a:off x="14454334" y="3456047"/>
            <a:ext cx="3600001" cy="3639601"/>
          </a:xfrm>
          <a:prstGeom prst="rect">
            <a:avLst/>
          </a:prstGeom>
        </p:spPr>
        <p:txBody>
          <a:bodyPr lIns="91439" tIns="45719" rIns="91439" bIns="45719">
            <a:noAutofit/>
          </a:bodyPr>
          <a:lstStyle/>
          <a:p>
            <a:pPr/>
          </a:p>
        </p:txBody>
      </p:sp>
      <p:sp>
        <p:nvSpPr>
          <p:cNvPr id="749" name="Segnaposto testo 17"/>
          <p:cNvSpPr/>
          <p:nvPr>
            <p:ph type="body" sz="quarter" idx="29" hasCustomPrompt="1"/>
          </p:nvPr>
        </p:nvSpPr>
        <p:spPr>
          <a:xfrm>
            <a:off x="1445433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50" name="Segnaposto testo 17"/>
          <p:cNvSpPr/>
          <p:nvPr>
            <p:ph type="body" sz="quarter" idx="30"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51" name="Segnaposto testo 17"/>
          <p:cNvSpPr/>
          <p:nvPr>
            <p:ph type="body" sz="quarter" idx="31"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52" name="Segnaposto immagine 13"/>
          <p:cNvSpPr/>
          <p:nvPr>
            <p:ph type="pic" sz="quarter" idx="32"/>
          </p:nvPr>
        </p:nvSpPr>
        <p:spPr>
          <a:xfrm>
            <a:off x="10584161" y="8629247"/>
            <a:ext cx="3600001" cy="3639601"/>
          </a:xfrm>
          <a:prstGeom prst="rect">
            <a:avLst/>
          </a:prstGeom>
        </p:spPr>
        <p:txBody>
          <a:bodyPr lIns="91439" tIns="45719" rIns="91439" bIns="45719">
            <a:noAutofit/>
          </a:bodyPr>
          <a:lstStyle/>
          <a:p>
            <a:pPr/>
          </a:p>
        </p:txBody>
      </p:sp>
      <p:sp>
        <p:nvSpPr>
          <p:cNvPr id="753" name="Segnaposto testo 17"/>
          <p:cNvSpPr/>
          <p:nvPr>
            <p:ph type="body" sz="quarter" idx="33" hasCustomPrompt="1"/>
          </p:nvPr>
        </p:nvSpPr>
        <p:spPr>
          <a:xfrm>
            <a:off x="14465265"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54" name="Segnaposto immagine 13"/>
          <p:cNvSpPr/>
          <p:nvPr>
            <p:ph type="pic" sz="quarter" idx="34"/>
          </p:nvPr>
        </p:nvSpPr>
        <p:spPr>
          <a:xfrm>
            <a:off x="14465264" y="8629247"/>
            <a:ext cx="7492036" cy="3639601"/>
          </a:xfrm>
          <a:prstGeom prst="rect">
            <a:avLst/>
          </a:prstGeom>
        </p:spPr>
        <p:txBody>
          <a:bodyPr lIns="91439" tIns="45719" rIns="91439" bIns="45719">
            <a:noAutofit/>
          </a:bodyPr>
          <a:lstStyle/>
          <a:p>
            <a:pPr/>
          </a:p>
        </p:txBody>
      </p:sp>
      <p:sp>
        <p:nvSpPr>
          <p:cNvPr id="75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0">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62"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763"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764"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765"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766"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767"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768" name="Segnaposto immagine 13"/>
          <p:cNvSpPr/>
          <p:nvPr>
            <p:ph type="pic" sz="quarter" idx="25"/>
          </p:nvPr>
        </p:nvSpPr>
        <p:spPr>
          <a:xfrm>
            <a:off x="18335438" y="3456047"/>
            <a:ext cx="3600001" cy="3639601"/>
          </a:xfrm>
          <a:prstGeom prst="rect">
            <a:avLst/>
          </a:prstGeom>
        </p:spPr>
        <p:txBody>
          <a:bodyPr lIns="91439" tIns="45719" rIns="91439" bIns="45719">
            <a:noAutofit/>
          </a:bodyPr>
          <a:lstStyle/>
          <a:p>
            <a:pPr/>
          </a:p>
        </p:txBody>
      </p:sp>
      <p:sp>
        <p:nvSpPr>
          <p:cNvPr id="769" name="Segnaposto testo 17"/>
          <p:cNvSpPr/>
          <p:nvPr>
            <p:ph type="body" sz="quarter" idx="26"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70" name="Segnaposto testo 17"/>
          <p:cNvSpPr/>
          <p:nvPr>
            <p:ph type="body" sz="quarter" idx="27"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71" name="Segnaposto immagine 13"/>
          <p:cNvSpPr/>
          <p:nvPr>
            <p:ph type="pic" sz="quarter" idx="28"/>
          </p:nvPr>
        </p:nvSpPr>
        <p:spPr>
          <a:xfrm>
            <a:off x="10584161" y="8629247"/>
            <a:ext cx="3600001" cy="3639601"/>
          </a:xfrm>
          <a:prstGeom prst="rect">
            <a:avLst/>
          </a:prstGeom>
        </p:spPr>
        <p:txBody>
          <a:bodyPr lIns="91439" tIns="45719" rIns="91439" bIns="45719">
            <a:noAutofit/>
          </a:bodyPr>
          <a:lstStyle/>
          <a:p>
            <a:pPr/>
          </a:p>
        </p:txBody>
      </p:sp>
      <p:sp>
        <p:nvSpPr>
          <p:cNvPr id="772" name="Segnaposto testo 17"/>
          <p:cNvSpPr/>
          <p:nvPr>
            <p:ph type="body" sz="quarter" idx="29" hasCustomPrompt="1"/>
          </p:nvPr>
        </p:nvSpPr>
        <p:spPr>
          <a:xfrm>
            <a:off x="10562300" y="25994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73" name="Segnaposto immagine 13"/>
          <p:cNvSpPr/>
          <p:nvPr>
            <p:ph type="pic" sz="quarter" idx="30"/>
          </p:nvPr>
        </p:nvSpPr>
        <p:spPr>
          <a:xfrm>
            <a:off x="10573231" y="3456047"/>
            <a:ext cx="7481105" cy="3639601"/>
          </a:xfrm>
          <a:prstGeom prst="rect">
            <a:avLst/>
          </a:prstGeom>
        </p:spPr>
        <p:txBody>
          <a:bodyPr lIns="91439" tIns="45719" rIns="91439" bIns="45719">
            <a:noAutofit/>
          </a:bodyPr>
          <a:lstStyle/>
          <a:p>
            <a:pPr/>
          </a:p>
        </p:txBody>
      </p:sp>
      <p:sp>
        <p:nvSpPr>
          <p:cNvPr id="774" name="Segnaposto testo 17"/>
          <p:cNvSpPr/>
          <p:nvPr>
            <p:ph type="body" sz="quarter" idx="31" hasCustomPrompt="1"/>
          </p:nvPr>
        </p:nvSpPr>
        <p:spPr>
          <a:xfrm>
            <a:off x="14465265"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75" name="Segnaposto immagine 13"/>
          <p:cNvSpPr/>
          <p:nvPr>
            <p:ph type="pic" sz="quarter" idx="32"/>
          </p:nvPr>
        </p:nvSpPr>
        <p:spPr>
          <a:xfrm>
            <a:off x="14465264" y="8629247"/>
            <a:ext cx="7492036" cy="3639601"/>
          </a:xfrm>
          <a:prstGeom prst="rect">
            <a:avLst/>
          </a:prstGeom>
        </p:spPr>
        <p:txBody>
          <a:bodyPr lIns="91439" tIns="45719" rIns="91439" bIns="45719">
            <a:noAutofit/>
          </a:bodyPr>
          <a:lstStyle/>
          <a:p>
            <a:pPr/>
          </a:p>
        </p:txBody>
      </p:sp>
      <p:sp>
        <p:nvSpPr>
          <p:cNvPr id="77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83"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784"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785"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786"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787"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788"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789"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90"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791" name="Segnaposto testo 17"/>
          <p:cNvSpPr/>
          <p:nvPr>
            <p:ph type="body" sz="quarter" idx="27" hasCustomPrompt="1"/>
          </p:nvPr>
        </p:nvSpPr>
        <p:spPr>
          <a:xfrm>
            <a:off x="14454334"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92" name="Segnaposto immagine 13"/>
          <p:cNvSpPr/>
          <p:nvPr>
            <p:ph type="pic" sz="quarter" idx="28"/>
          </p:nvPr>
        </p:nvSpPr>
        <p:spPr>
          <a:xfrm>
            <a:off x="14454333" y="3456047"/>
            <a:ext cx="7492036" cy="3639601"/>
          </a:xfrm>
          <a:prstGeom prst="rect">
            <a:avLst/>
          </a:prstGeom>
        </p:spPr>
        <p:txBody>
          <a:bodyPr lIns="91439" tIns="45719" rIns="91439" bIns="45719">
            <a:noAutofit/>
          </a:bodyPr>
          <a:lstStyle/>
          <a:p>
            <a:pPr/>
          </a:p>
        </p:txBody>
      </p:sp>
      <p:sp>
        <p:nvSpPr>
          <p:cNvPr id="793" name="Segnaposto testo 17"/>
          <p:cNvSpPr/>
          <p:nvPr>
            <p:ph type="body" sz="quarter" idx="29" hasCustomPrompt="1"/>
          </p:nvPr>
        </p:nvSpPr>
        <p:spPr>
          <a:xfrm>
            <a:off x="10573231" y="7772606"/>
            <a:ext cx="750296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94" name="Segnaposto immagine 13"/>
          <p:cNvSpPr/>
          <p:nvPr>
            <p:ph type="pic" sz="quarter" idx="30"/>
          </p:nvPr>
        </p:nvSpPr>
        <p:spPr>
          <a:xfrm>
            <a:off x="10584160" y="8629247"/>
            <a:ext cx="7492036" cy="3639601"/>
          </a:xfrm>
          <a:prstGeom prst="rect">
            <a:avLst/>
          </a:prstGeom>
        </p:spPr>
        <p:txBody>
          <a:bodyPr lIns="91439" tIns="45719" rIns="91439" bIns="45719">
            <a:noAutofit/>
          </a:bodyPr>
          <a:lstStyle/>
          <a:p>
            <a:pPr/>
          </a:p>
        </p:txBody>
      </p:sp>
      <p:sp>
        <p:nvSpPr>
          <p:cNvPr id="795" name="Segnaposto immagine 13"/>
          <p:cNvSpPr/>
          <p:nvPr>
            <p:ph type="pic" sz="quarter" idx="31"/>
          </p:nvPr>
        </p:nvSpPr>
        <p:spPr>
          <a:xfrm>
            <a:off x="18346370" y="8629247"/>
            <a:ext cx="3600001" cy="3639601"/>
          </a:xfrm>
          <a:prstGeom prst="rect">
            <a:avLst/>
          </a:prstGeom>
        </p:spPr>
        <p:txBody>
          <a:bodyPr lIns="91439" tIns="45719" rIns="91439" bIns="45719">
            <a:noAutofit/>
          </a:bodyPr>
          <a:lstStyle/>
          <a:p>
            <a:pPr/>
          </a:p>
        </p:txBody>
      </p:sp>
      <p:sp>
        <p:nvSpPr>
          <p:cNvPr id="796" name="Segnaposto testo 17"/>
          <p:cNvSpPr/>
          <p:nvPr>
            <p:ph type="body" sz="quarter" idx="32"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79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04"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805"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06"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807"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808"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809"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810" name="Segnaposto testo 17"/>
          <p:cNvSpPr/>
          <p:nvPr>
            <p:ph type="body" sz="quarter" idx="25" hasCustomPrompt="1"/>
          </p:nvPr>
        </p:nvSpPr>
        <p:spPr>
          <a:xfrm>
            <a:off x="10573231" y="7772606"/>
            <a:ext cx="750296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11" name="Segnaposto immagine 13"/>
          <p:cNvSpPr/>
          <p:nvPr>
            <p:ph type="pic" sz="quarter" idx="26"/>
          </p:nvPr>
        </p:nvSpPr>
        <p:spPr>
          <a:xfrm>
            <a:off x="10584160" y="8629247"/>
            <a:ext cx="7492036" cy="3639601"/>
          </a:xfrm>
          <a:prstGeom prst="rect">
            <a:avLst/>
          </a:prstGeom>
        </p:spPr>
        <p:txBody>
          <a:bodyPr lIns="91439" tIns="45719" rIns="91439" bIns="45719">
            <a:noAutofit/>
          </a:bodyPr>
          <a:lstStyle/>
          <a:p>
            <a:pPr/>
          </a:p>
        </p:txBody>
      </p:sp>
      <p:sp>
        <p:nvSpPr>
          <p:cNvPr id="812" name="Segnaposto immagine 13"/>
          <p:cNvSpPr/>
          <p:nvPr>
            <p:ph type="pic" sz="quarter" idx="27"/>
          </p:nvPr>
        </p:nvSpPr>
        <p:spPr>
          <a:xfrm>
            <a:off x="18346370" y="8629247"/>
            <a:ext cx="3600001" cy="3639601"/>
          </a:xfrm>
          <a:prstGeom prst="rect">
            <a:avLst/>
          </a:prstGeom>
        </p:spPr>
        <p:txBody>
          <a:bodyPr lIns="91439" tIns="45719" rIns="91439" bIns="45719">
            <a:noAutofit/>
          </a:bodyPr>
          <a:lstStyle/>
          <a:p>
            <a:pPr/>
          </a:p>
        </p:txBody>
      </p:sp>
      <p:sp>
        <p:nvSpPr>
          <p:cNvPr id="813" name="Segnaposto testo 17"/>
          <p:cNvSpPr/>
          <p:nvPr>
            <p:ph type="body" sz="quarter" idx="28"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14" name="Segnaposto immagine 13"/>
          <p:cNvSpPr/>
          <p:nvPr>
            <p:ph type="pic" sz="quarter" idx="29"/>
          </p:nvPr>
        </p:nvSpPr>
        <p:spPr>
          <a:xfrm>
            <a:off x="18335438" y="3456047"/>
            <a:ext cx="3600001" cy="3639601"/>
          </a:xfrm>
          <a:prstGeom prst="rect">
            <a:avLst/>
          </a:prstGeom>
        </p:spPr>
        <p:txBody>
          <a:bodyPr lIns="91439" tIns="45719" rIns="91439" bIns="45719">
            <a:noAutofit/>
          </a:bodyPr>
          <a:lstStyle/>
          <a:p>
            <a:pPr/>
          </a:p>
        </p:txBody>
      </p:sp>
      <p:sp>
        <p:nvSpPr>
          <p:cNvPr id="815" name="Segnaposto testo 17"/>
          <p:cNvSpPr/>
          <p:nvPr>
            <p:ph type="body" sz="quarter" idx="30"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16" name="Segnaposto testo 17"/>
          <p:cNvSpPr/>
          <p:nvPr>
            <p:ph type="body" sz="quarter" idx="31" hasCustomPrompt="1"/>
          </p:nvPr>
        </p:nvSpPr>
        <p:spPr>
          <a:xfrm>
            <a:off x="10562300" y="25994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17" name="Segnaposto immagine 13"/>
          <p:cNvSpPr/>
          <p:nvPr>
            <p:ph type="pic" sz="quarter" idx="32"/>
          </p:nvPr>
        </p:nvSpPr>
        <p:spPr>
          <a:xfrm>
            <a:off x="10573231" y="3456047"/>
            <a:ext cx="7481105" cy="3639601"/>
          </a:xfrm>
          <a:prstGeom prst="rect">
            <a:avLst/>
          </a:prstGeom>
        </p:spPr>
        <p:txBody>
          <a:bodyPr lIns="91439" tIns="45719" rIns="91439" bIns="45719">
            <a:noAutofit/>
          </a:bodyPr>
          <a:lstStyle/>
          <a:p>
            <a:pPr/>
          </a:p>
        </p:txBody>
      </p:sp>
      <p:sp>
        <p:nvSpPr>
          <p:cNvPr id="81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25"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826"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27"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828"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829"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830"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831" name="Segnaposto testo 17"/>
          <p:cNvSpPr/>
          <p:nvPr>
            <p:ph type="body" sz="quarter" idx="25"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32" name="Segnaposto immagine 13"/>
          <p:cNvSpPr/>
          <p:nvPr>
            <p:ph type="pic" sz="quarter" idx="26"/>
          </p:nvPr>
        </p:nvSpPr>
        <p:spPr>
          <a:xfrm>
            <a:off x="10573231" y="3456047"/>
            <a:ext cx="3600001" cy="3639601"/>
          </a:xfrm>
          <a:prstGeom prst="rect">
            <a:avLst/>
          </a:prstGeom>
        </p:spPr>
        <p:txBody>
          <a:bodyPr lIns="91439" tIns="45719" rIns="91439" bIns="45719">
            <a:noAutofit/>
          </a:bodyPr>
          <a:lstStyle/>
          <a:p>
            <a:pPr/>
          </a:p>
        </p:txBody>
      </p:sp>
      <p:sp>
        <p:nvSpPr>
          <p:cNvPr id="833" name="Segnaposto testo 17"/>
          <p:cNvSpPr/>
          <p:nvPr>
            <p:ph type="body" sz="quarter" idx="27" hasCustomPrompt="1"/>
          </p:nvPr>
        </p:nvSpPr>
        <p:spPr>
          <a:xfrm>
            <a:off x="14454334"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34" name="Segnaposto immagine 13"/>
          <p:cNvSpPr/>
          <p:nvPr>
            <p:ph type="pic" sz="quarter" idx="28"/>
          </p:nvPr>
        </p:nvSpPr>
        <p:spPr>
          <a:xfrm>
            <a:off x="14454333" y="3456047"/>
            <a:ext cx="7492036" cy="3639601"/>
          </a:xfrm>
          <a:prstGeom prst="rect">
            <a:avLst/>
          </a:prstGeom>
        </p:spPr>
        <p:txBody>
          <a:bodyPr lIns="91439" tIns="45719" rIns="91439" bIns="45719">
            <a:noAutofit/>
          </a:bodyPr>
          <a:lstStyle/>
          <a:p>
            <a:pPr/>
          </a:p>
        </p:txBody>
      </p:sp>
      <p:sp>
        <p:nvSpPr>
          <p:cNvPr id="835" name="Segnaposto testo 17"/>
          <p:cNvSpPr/>
          <p:nvPr>
            <p:ph type="body" sz="quarter" idx="29"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36" name="Segnaposto immagine 13"/>
          <p:cNvSpPr/>
          <p:nvPr>
            <p:ph type="pic" sz="quarter" idx="30"/>
          </p:nvPr>
        </p:nvSpPr>
        <p:spPr>
          <a:xfrm>
            <a:off x="10584161" y="8629247"/>
            <a:ext cx="3600001" cy="3639601"/>
          </a:xfrm>
          <a:prstGeom prst="rect">
            <a:avLst/>
          </a:prstGeom>
        </p:spPr>
        <p:txBody>
          <a:bodyPr lIns="91439" tIns="45719" rIns="91439" bIns="45719">
            <a:noAutofit/>
          </a:bodyPr>
          <a:lstStyle/>
          <a:p>
            <a:pPr/>
          </a:p>
        </p:txBody>
      </p:sp>
      <p:sp>
        <p:nvSpPr>
          <p:cNvPr id="837" name="Segnaposto testo 17"/>
          <p:cNvSpPr/>
          <p:nvPr>
            <p:ph type="body" sz="quarter" idx="31" hasCustomPrompt="1"/>
          </p:nvPr>
        </p:nvSpPr>
        <p:spPr>
          <a:xfrm>
            <a:off x="14465265"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38" name="Segnaposto immagine 13"/>
          <p:cNvSpPr/>
          <p:nvPr>
            <p:ph type="pic" sz="quarter" idx="32"/>
          </p:nvPr>
        </p:nvSpPr>
        <p:spPr>
          <a:xfrm>
            <a:off x="14465264" y="8629247"/>
            <a:ext cx="7492036" cy="3639601"/>
          </a:xfrm>
          <a:prstGeom prst="rect">
            <a:avLst/>
          </a:prstGeom>
        </p:spPr>
        <p:txBody>
          <a:bodyPr lIns="91439" tIns="45719" rIns="91439" bIns="45719">
            <a:noAutofit/>
          </a:bodyPr>
          <a:lstStyle/>
          <a:p>
            <a:pPr/>
          </a:p>
        </p:txBody>
      </p:sp>
      <p:sp>
        <p:nvSpPr>
          <p:cNvPr id="8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46"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847"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48"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849"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850"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851"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852" name="Segnaposto testo 17"/>
          <p:cNvSpPr/>
          <p:nvPr>
            <p:ph type="body" sz="quarter" idx="25" hasCustomPrompt="1"/>
          </p:nvPr>
        </p:nvSpPr>
        <p:spPr>
          <a:xfrm>
            <a:off x="10562300" y="2599406"/>
            <a:ext cx="74916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53" name="Segnaposto immagine 13"/>
          <p:cNvSpPr/>
          <p:nvPr>
            <p:ph type="pic" sz="quarter" idx="26"/>
          </p:nvPr>
        </p:nvSpPr>
        <p:spPr>
          <a:xfrm>
            <a:off x="10562300" y="3466800"/>
            <a:ext cx="7491601" cy="8812801"/>
          </a:xfrm>
          <a:prstGeom prst="rect">
            <a:avLst/>
          </a:prstGeom>
        </p:spPr>
        <p:txBody>
          <a:bodyPr lIns="91439" tIns="45719" rIns="91439" bIns="45719">
            <a:noAutofit/>
          </a:bodyPr>
          <a:lstStyle/>
          <a:p>
            <a:pPr/>
          </a:p>
        </p:txBody>
      </p:sp>
      <p:sp>
        <p:nvSpPr>
          <p:cNvPr id="854" name="Segnaposto immagine 13"/>
          <p:cNvSpPr/>
          <p:nvPr>
            <p:ph type="pic" sz="quarter" idx="27"/>
          </p:nvPr>
        </p:nvSpPr>
        <p:spPr>
          <a:xfrm>
            <a:off x="18346370" y="8629247"/>
            <a:ext cx="3600001" cy="3639601"/>
          </a:xfrm>
          <a:prstGeom prst="rect">
            <a:avLst/>
          </a:prstGeom>
        </p:spPr>
        <p:txBody>
          <a:bodyPr lIns="91439" tIns="45719" rIns="91439" bIns="45719">
            <a:noAutofit/>
          </a:bodyPr>
          <a:lstStyle/>
          <a:p>
            <a:pPr/>
          </a:p>
        </p:txBody>
      </p:sp>
      <p:sp>
        <p:nvSpPr>
          <p:cNvPr id="855" name="Segnaposto testo 17"/>
          <p:cNvSpPr/>
          <p:nvPr>
            <p:ph type="body" sz="quarter" idx="28" hasCustomPrompt="1"/>
          </p:nvPr>
        </p:nvSpPr>
        <p:spPr>
          <a:xfrm>
            <a:off x="18346370"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56" name="Segnaposto immagine 13"/>
          <p:cNvSpPr/>
          <p:nvPr>
            <p:ph type="pic" sz="quarter" idx="29"/>
          </p:nvPr>
        </p:nvSpPr>
        <p:spPr>
          <a:xfrm>
            <a:off x="18335438" y="3456047"/>
            <a:ext cx="3600001" cy="3639601"/>
          </a:xfrm>
          <a:prstGeom prst="rect">
            <a:avLst/>
          </a:prstGeom>
        </p:spPr>
        <p:txBody>
          <a:bodyPr lIns="91439" tIns="45719" rIns="91439" bIns="45719">
            <a:noAutofit/>
          </a:bodyPr>
          <a:lstStyle/>
          <a:p>
            <a:pPr/>
          </a:p>
        </p:txBody>
      </p:sp>
      <p:sp>
        <p:nvSpPr>
          <p:cNvPr id="857" name="Segnaposto testo 17"/>
          <p:cNvSpPr/>
          <p:nvPr>
            <p:ph type="body" sz="quarter" idx="30" hasCustomPrompt="1"/>
          </p:nvPr>
        </p:nvSpPr>
        <p:spPr>
          <a:xfrm>
            <a:off x="18335438"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5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3.1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65" name="CasellaDiTesto 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866" name="Corpo livello uno…"/>
          <p:cNvSpPr txBox="1"/>
          <p:nvPr>
            <p:ph type="body" sz="quarter" idx="1" hasCustomPrompt="1"/>
          </p:nvPr>
        </p:nvSpPr>
        <p:spPr>
          <a:xfrm>
            <a:off x="244540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67" name="Segnaposto testo 17"/>
          <p:cNvSpPr/>
          <p:nvPr>
            <p:ph type="body" sz="quarter" idx="21" hasCustomPrompt="1"/>
          </p:nvPr>
        </p:nvSpPr>
        <p:spPr>
          <a:xfrm>
            <a:off x="2445404" y="7697268"/>
            <a:ext cx="7303714"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868" name="Segnaposto testo 17"/>
          <p:cNvSpPr/>
          <p:nvPr>
            <p:ph type="body" sz="quarter" idx="22" hasCustomPrompt="1"/>
          </p:nvPr>
        </p:nvSpPr>
        <p:spPr>
          <a:xfrm>
            <a:off x="2445404" y="8578044"/>
            <a:ext cx="7303714"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869" name="Segnaposto testo 17"/>
          <p:cNvSpPr/>
          <p:nvPr>
            <p:ph type="body" sz="quarter" idx="23" hasCustomPrompt="1"/>
          </p:nvPr>
        </p:nvSpPr>
        <p:spPr>
          <a:xfrm>
            <a:off x="1056230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sp>
        <p:nvSpPr>
          <p:cNvPr id="870" name="Segnaposto immagine 17"/>
          <p:cNvSpPr/>
          <p:nvPr>
            <p:ph type="pic" sz="quarter" idx="24"/>
          </p:nvPr>
        </p:nvSpPr>
        <p:spPr>
          <a:xfrm>
            <a:off x="22769613" y="11374248"/>
            <a:ext cx="1612801" cy="1789201"/>
          </a:xfrm>
          <a:prstGeom prst="rect">
            <a:avLst/>
          </a:prstGeom>
        </p:spPr>
        <p:txBody>
          <a:bodyPr lIns="91439" tIns="45719" rIns="91439" bIns="45719">
            <a:noAutofit/>
          </a:bodyPr>
          <a:lstStyle/>
          <a:p>
            <a:pPr/>
          </a:p>
        </p:txBody>
      </p:sp>
      <p:sp>
        <p:nvSpPr>
          <p:cNvPr id="871" name="Segnaposto testo 17"/>
          <p:cNvSpPr/>
          <p:nvPr>
            <p:ph type="body" sz="quarter" idx="25" hasCustomPrompt="1"/>
          </p:nvPr>
        </p:nvSpPr>
        <p:spPr>
          <a:xfrm>
            <a:off x="14443839" y="2599406"/>
            <a:ext cx="74916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72" name="Segnaposto immagine 13"/>
          <p:cNvSpPr/>
          <p:nvPr>
            <p:ph type="pic" sz="quarter" idx="26"/>
          </p:nvPr>
        </p:nvSpPr>
        <p:spPr>
          <a:xfrm>
            <a:off x="14443839" y="3466800"/>
            <a:ext cx="7491601" cy="8812801"/>
          </a:xfrm>
          <a:prstGeom prst="rect">
            <a:avLst/>
          </a:prstGeom>
        </p:spPr>
        <p:txBody>
          <a:bodyPr lIns="91439" tIns="45719" rIns="91439" bIns="45719">
            <a:noAutofit/>
          </a:bodyPr>
          <a:lstStyle/>
          <a:p>
            <a:pPr/>
          </a:p>
        </p:txBody>
      </p:sp>
      <p:sp>
        <p:nvSpPr>
          <p:cNvPr id="873" name="Segnaposto testo 17"/>
          <p:cNvSpPr/>
          <p:nvPr>
            <p:ph type="body" sz="quarter" idx="27" hasCustomPrompt="1"/>
          </p:nvPr>
        </p:nvSpPr>
        <p:spPr>
          <a:xfrm>
            <a:off x="10562300"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74" name="Segnaposto immagine 13"/>
          <p:cNvSpPr/>
          <p:nvPr>
            <p:ph type="pic" sz="quarter" idx="28"/>
          </p:nvPr>
        </p:nvSpPr>
        <p:spPr>
          <a:xfrm>
            <a:off x="10573231" y="3456047"/>
            <a:ext cx="3600001" cy="3639601"/>
          </a:xfrm>
          <a:prstGeom prst="rect">
            <a:avLst/>
          </a:prstGeom>
        </p:spPr>
        <p:txBody>
          <a:bodyPr lIns="91439" tIns="45719" rIns="91439" bIns="45719">
            <a:noAutofit/>
          </a:bodyPr>
          <a:lstStyle/>
          <a:p>
            <a:pPr/>
          </a:p>
        </p:txBody>
      </p:sp>
      <p:sp>
        <p:nvSpPr>
          <p:cNvPr id="875" name="Segnaposto testo 17"/>
          <p:cNvSpPr/>
          <p:nvPr>
            <p:ph type="body" sz="quarter" idx="29" hasCustomPrompt="1"/>
          </p:nvPr>
        </p:nvSpPr>
        <p:spPr>
          <a:xfrm>
            <a:off x="10573231"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876" name="Segnaposto immagine 13"/>
          <p:cNvSpPr/>
          <p:nvPr>
            <p:ph type="pic" sz="quarter" idx="30"/>
          </p:nvPr>
        </p:nvSpPr>
        <p:spPr>
          <a:xfrm>
            <a:off x="10584161" y="8629247"/>
            <a:ext cx="3600001" cy="3639601"/>
          </a:xfrm>
          <a:prstGeom prst="rect">
            <a:avLst/>
          </a:prstGeom>
        </p:spPr>
        <p:txBody>
          <a:bodyPr lIns="91439" tIns="45719" rIns="91439" bIns="45719">
            <a:noAutofit/>
          </a:bodyPr>
          <a:lstStyle/>
          <a:p>
            <a:pPr/>
          </a:p>
        </p:txBody>
      </p:sp>
      <p:sp>
        <p:nvSpPr>
          <p:cNvPr id="87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1.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84" name="Corpo livello uno…"/>
          <p:cNvSpPr txBox="1"/>
          <p:nvPr>
            <p:ph type="body" sz="quarter" idx="1" hasCustomPrompt="1"/>
          </p:nvPr>
        </p:nvSpPr>
        <p:spPr>
          <a:xfrm>
            <a:off x="12191207" y="4894562"/>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85" name="Segnaposto testo 17"/>
          <p:cNvSpPr/>
          <p:nvPr>
            <p:ph type="body" sz="quarter" idx="21" hasCustomPrompt="1"/>
          </p:nvPr>
        </p:nvSpPr>
        <p:spPr>
          <a:xfrm>
            <a:off x="12191206" y="6282604"/>
            <a:ext cx="9745009"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886" name="Segnaposto testo 17"/>
          <p:cNvSpPr/>
          <p:nvPr>
            <p:ph type="body" sz="quarter" idx="22" hasCustomPrompt="1"/>
          </p:nvPr>
        </p:nvSpPr>
        <p:spPr>
          <a:xfrm>
            <a:off x="12191206" y="6867142"/>
            <a:ext cx="9745009" cy="4201152"/>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ac.  Sed laoreet luctus erat, eu dapibus augue venenatis a. Morbi dapibus nulla enim, eget volutpat turpis fermentum non.</a:t>
            </a:r>
          </a:p>
        </p:txBody>
      </p:sp>
      <p:sp>
        <p:nvSpPr>
          <p:cNvPr id="887" name="Segnaposto testo 17"/>
          <p:cNvSpPr/>
          <p:nvPr>
            <p:ph type="body" sz="quarter" idx="23"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pic>
        <p:nvPicPr>
          <p:cNvPr id="888"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889"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89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1.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97" name="Segnaposto immagine 13"/>
          <p:cNvSpPr/>
          <p:nvPr>
            <p:ph type="pic" sz="half" idx="21"/>
          </p:nvPr>
        </p:nvSpPr>
        <p:spPr>
          <a:xfrm>
            <a:off x="0" y="0"/>
            <a:ext cx="9746599" cy="13716000"/>
          </a:xfrm>
          <a:prstGeom prst="rect">
            <a:avLst/>
          </a:prstGeom>
        </p:spPr>
        <p:txBody>
          <a:bodyPr lIns="91439" tIns="45719" rIns="91439" bIns="45719">
            <a:noAutofit/>
          </a:bodyPr>
          <a:lstStyle/>
          <a:p>
            <a:pPr/>
          </a:p>
        </p:txBody>
      </p:sp>
      <p:sp>
        <p:nvSpPr>
          <p:cNvPr id="898" name="Corpo livello uno…"/>
          <p:cNvSpPr txBox="1"/>
          <p:nvPr>
            <p:ph type="body" sz="quarter" idx="1" hasCustomPrompt="1"/>
          </p:nvPr>
        </p:nvSpPr>
        <p:spPr>
          <a:xfrm>
            <a:off x="12191207" y="4894562"/>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899" name="Segnaposto testo 17"/>
          <p:cNvSpPr/>
          <p:nvPr>
            <p:ph type="body" sz="quarter" idx="22" hasCustomPrompt="1"/>
          </p:nvPr>
        </p:nvSpPr>
        <p:spPr>
          <a:xfrm>
            <a:off x="12191206" y="6282604"/>
            <a:ext cx="9745009"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00" name="Segnaposto testo 17"/>
          <p:cNvSpPr/>
          <p:nvPr>
            <p:ph type="body" sz="quarter" idx="23" hasCustomPrompt="1"/>
          </p:nvPr>
        </p:nvSpPr>
        <p:spPr>
          <a:xfrm>
            <a:off x="12191206" y="6867142"/>
            <a:ext cx="9745009" cy="4201152"/>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ac.  Sed laoreet luctus erat, eu dapibus augue venenatis a. Morbi dapibus nulla enim, eget volutpat turpis fermentum non.</a:t>
            </a:r>
          </a:p>
        </p:txBody>
      </p:sp>
      <p:sp>
        <p:nvSpPr>
          <p:cNvPr id="901" name="Segnaposto testo 17"/>
          <p:cNvSpPr/>
          <p:nvPr>
            <p:ph type="body" sz="quarter" idx="24"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stStyle>
          <a:p>
            <a:pPr/>
            <a:r>
              <a:t>SECTION TITLE</a:t>
            </a:r>
          </a:p>
        </p:txBody>
      </p:sp>
      <p:pic>
        <p:nvPicPr>
          <p:cNvPr id="902"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03"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90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1.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11" name="Segnaposto immagine 13"/>
          <p:cNvSpPr/>
          <p:nvPr>
            <p:ph type="pic" sz="quarter" idx="21"/>
          </p:nvPr>
        </p:nvSpPr>
        <p:spPr>
          <a:xfrm>
            <a:off x="966406" y="961199"/>
            <a:ext cx="8787602" cy="5605202"/>
          </a:xfrm>
          <a:prstGeom prst="rect">
            <a:avLst/>
          </a:prstGeom>
        </p:spPr>
        <p:txBody>
          <a:bodyPr lIns="91439" tIns="45719" rIns="91439" bIns="45719">
            <a:noAutofit/>
          </a:bodyPr>
          <a:lstStyle/>
          <a:p>
            <a:pPr/>
          </a:p>
        </p:txBody>
      </p:sp>
      <p:sp>
        <p:nvSpPr>
          <p:cNvPr id="912" name="Corpo livello uno…"/>
          <p:cNvSpPr txBox="1"/>
          <p:nvPr>
            <p:ph type="body" sz="quarter" idx="1" hasCustomPrompt="1"/>
          </p:nvPr>
        </p:nvSpPr>
        <p:spPr>
          <a:xfrm>
            <a:off x="12191207" y="4894562"/>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913" name="Segnaposto testo 17"/>
          <p:cNvSpPr/>
          <p:nvPr>
            <p:ph type="body" sz="quarter" idx="22" hasCustomPrompt="1"/>
          </p:nvPr>
        </p:nvSpPr>
        <p:spPr>
          <a:xfrm>
            <a:off x="12191206" y="6282604"/>
            <a:ext cx="9745009"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14" name="Segnaposto testo 17"/>
          <p:cNvSpPr/>
          <p:nvPr>
            <p:ph type="body" sz="quarter" idx="23" hasCustomPrompt="1"/>
          </p:nvPr>
        </p:nvSpPr>
        <p:spPr>
          <a:xfrm>
            <a:off x="12191206" y="6867142"/>
            <a:ext cx="9745009" cy="4201152"/>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ac.  Sed laoreet luctus erat, eu dapibus augue venenatis a. Morbi dapibus nulla enim, eget volutpat turpis fermentum non.</a:t>
            </a:r>
          </a:p>
        </p:txBody>
      </p:sp>
      <p:pic>
        <p:nvPicPr>
          <p:cNvPr id="915"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16"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©2024 EMEC srl. All Rights Reserved. / CONFIDENTIAL</a:t>
            </a:r>
          </a:p>
        </p:txBody>
      </p:sp>
      <p:sp>
        <p:nvSpPr>
          <p:cNvPr id="917" name="Segnaposto immagine 13"/>
          <p:cNvSpPr/>
          <p:nvPr>
            <p:ph type="pic" sz="quarter" idx="24"/>
          </p:nvPr>
        </p:nvSpPr>
        <p:spPr>
          <a:xfrm>
            <a:off x="966406" y="7142399"/>
            <a:ext cx="8787602" cy="5605201"/>
          </a:xfrm>
          <a:prstGeom prst="rect">
            <a:avLst/>
          </a:prstGeom>
        </p:spPr>
        <p:txBody>
          <a:bodyPr lIns="91439" tIns="45719" rIns="91439" bIns="45719">
            <a:noAutofit/>
          </a:bodyPr>
          <a:lstStyle/>
          <a:p>
            <a:pPr/>
          </a:p>
        </p:txBody>
      </p:sp>
      <p:sp>
        <p:nvSpPr>
          <p:cNvPr id="91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25" name="Corpo livello uno…"/>
          <p:cNvSpPr txBox="1"/>
          <p:nvPr>
            <p:ph type="body" sz="quarter" idx="1"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926"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27"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928" name="Segnaposto testo 17"/>
          <p:cNvSpPr/>
          <p:nvPr>
            <p:ph type="body" sz="quarter" idx="21"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929" name="Segnaposto testo 17"/>
          <p:cNvSpPr/>
          <p:nvPr>
            <p:ph type="body" sz="quarter" idx="22"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30" name="Segnaposto testo 17"/>
          <p:cNvSpPr/>
          <p:nvPr>
            <p:ph type="body" sz="half" idx="23" hasCustomPrompt="1"/>
          </p:nvPr>
        </p:nvSpPr>
        <p:spPr>
          <a:xfrm>
            <a:off x="12191204" y="4284381"/>
            <a:ext cx="9745009"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 Donec efficitur, metus quis posuere lobortis, quam lacus blandit odio, non blandit est magna eget orci. Etiam sit amet dapibus nisl. </a:t>
            </a:r>
          </a:p>
        </p:txBody>
      </p:sp>
      <p:sp>
        <p:nvSpPr>
          <p:cNvPr id="9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8" name="Segnaposto immagine 13"/>
          <p:cNvSpPr/>
          <p:nvPr>
            <p:ph type="pic" sz="half" idx="21"/>
          </p:nvPr>
        </p:nvSpPr>
        <p:spPr>
          <a:xfrm>
            <a:off x="0" y="0"/>
            <a:ext cx="9746599" cy="13716000"/>
          </a:xfrm>
          <a:prstGeom prst="rect">
            <a:avLst/>
          </a:prstGeom>
        </p:spPr>
        <p:txBody>
          <a:bodyPr lIns="91439" tIns="45719" rIns="91439" bIns="45719">
            <a:noAutofit/>
          </a:bodyPr>
          <a:lstStyle/>
          <a:p>
            <a:pPr/>
          </a:p>
        </p:txBody>
      </p:sp>
      <p:sp>
        <p:nvSpPr>
          <p:cNvPr id="939" name="Corpo livello uno…"/>
          <p:cNvSpPr txBox="1"/>
          <p:nvPr>
            <p:ph type="body" sz="quarter" idx="1"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940"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41" name="Segnaposto testo 17"/>
          <p:cNvSpPr/>
          <p:nvPr>
            <p:ph type="body" sz="quarter" idx="22"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942" name="Segnaposto testo 17"/>
          <p:cNvSpPr/>
          <p:nvPr>
            <p:ph type="body" sz="quarter" idx="23"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43" name="Segnaposto testo 17"/>
          <p:cNvSpPr/>
          <p:nvPr>
            <p:ph type="body" sz="half" idx="24" hasCustomPrompt="1"/>
          </p:nvPr>
        </p:nvSpPr>
        <p:spPr>
          <a:xfrm>
            <a:off x="12191204" y="4284381"/>
            <a:ext cx="9745009"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 Donec efficitur, metus quis posuere lobortis, quam lacus blandit odio, non blandit est magna eget orci. Etiam sit amet dapibus nisl. </a:t>
            </a:r>
          </a:p>
        </p:txBody>
      </p:sp>
      <p:sp>
        <p:nvSpPr>
          <p:cNvPr id="94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51" name="Corpo livello uno…"/>
          <p:cNvSpPr txBox="1"/>
          <p:nvPr>
            <p:ph type="body" sz="quarter" idx="1"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952"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53"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954" name="Segnaposto testo 17"/>
          <p:cNvSpPr/>
          <p:nvPr>
            <p:ph type="body" sz="quarter" idx="21"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955" name="Segnaposto testo 17"/>
          <p:cNvSpPr/>
          <p:nvPr>
            <p:ph type="body" sz="quarter" idx="22"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56" name="Segnaposto testo 17"/>
          <p:cNvSpPr/>
          <p:nvPr>
            <p:ph type="body" sz="half" idx="23" hasCustomPrompt="1"/>
          </p:nvPr>
        </p:nvSpPr>
        <p:spPr>
          <a:xfrm>
            <a:off x="12191204" y="4284381"/>
            <a:ext cx="9745009" cy="8079135"/>
          </a:xfrm>
          <a:prstGeom prst="rect">
            <a:avLst/>
          </a:prstGeom>
        </p:spPr>
        <p:txBody>
          <a:bodyPr/>
          <a:lstStyle>
            <a:lvl1pPr marL="0" indent="0" defTabSz="1737360">
              <a:lnSpc>
                <a:spcPct val="100000"/>
              </a:lnSpc>
              <a:spcBef>
                <a:spcPts val="0"/>
              </a:spcBef>
              <a:buClrTx/>
              <a:buSzTx/>
              <a:buNone/>
              <a:defRPr b="1" sz="1994">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semper.  Curabitur id massa ac ex elementum viverra. Fusce in egestas nisi. Suspendisse eu aliquet felis, et tempor odio. Sed libero est, ornare quis dapibus quis, blandit quis quam. Maecenas sit amet maximus massa, quis efficitur neque. Pellentesque habitant morbi tristique senectus et netus et malesuada fames ac turpis egestas. Interdum et malesuada fames ac ante ipsum primis in faucibus. Duis sit amet augue et mauris tincidunt egestas. Aliquam erat volutpat. Cras non sodales est, et tempor arcu. Pellentesque in nunc in metus tincidunt tristique. Nulla ultrices nisi nec sem pretium aliquam.  Lorem ipsum dolor sit amet, consectetur adipiscing elit. Sed sed ante semper, pellentesque ligula at, elementum nulla. In hac habitasse platea dictumst. Quisque dictum arcu ultrices enim sodales ornare. Curabitur bibendum urna lorem, eget congue quam tincidunt eu. Quisque sit amet sapien finibus, blandit diam non, sodales ipsum. Phasellus dignissim lorem semper massa volutpat venenatis. Donec efficitur, metus quis posuere lobortis, quam lacus blandit odio, non blandit est magna eget orci. Etiam sit amet dapibus nisl. </a:t>
            </a:r>
          </a:p>
        </p:txBody>
      </p:sp>
      <p:sp>
        <p:nvSpPr>
          <p:cNvPr id="957" name="Segnaposto immagine 13"/>
          <p:cNvSpPr/>
          <p:nvPr>
            <p:ph type="pic" sz="quarter" idx="24"/>
          </p:nvPr>
        </p:nvSpPr>
        <p:spPr>
          <a:xfrm>
            <a:off x="966406" y="961199"/>
            <a:ext cx="8787602" cy="5605202"/>
          </a:xfrm>
          <a:prstGeom prst="rect">
            <a:avLst/>
          </a:prstGeom>
        </p:spPr>
        <p:txBody>
          <a:bodyPr lIns="91439" tIns="45719" rIns="91439" bIns="45719">
            <a:noAutofit/>
          </a:bodyPr>
          <a:lstStyle/>
          <a:p>
            <a:pPr/>
          </a:p>
        </p:txBody>
      </p:sp>
      <p:sp>
        <p:nvSpPr>
          <p:cNvPr id="958" name="Segnaposto immagine 13"/>
          <p:cNvSpPr/>
          <p:nvPr>
            <p:ph type="pic" sz="quarter" idx="25"/>
          </p:nvPr>
        </p:nvSpPr>
        <p:spPr>
          <a:xfrm>
            <a:off x="966406" y="7142399"/>
            <a:ext cx="8787602" cy="5605201"/>
          </a:xfrm>
          <a:prstGeom prst="rect">
            <a:avLst/>
          </a:prstGeom>
        </p:spPr>
        <p:txBody>
          <a:bodyPr lIns="91439" tIns="45719" rIns="91439" bIns="45719">
            <a:noAutofit/>
          </a:bodyPr>
          <a:lstStyle/>
          <a:p>
            <a:pPr/>
          </a:p>
        </p:txBody>
      </p:sp>
      <p:sp>
        <p:nvSpPr>
          <p:cNvPr id="95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7">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66" name="Segnaposto immagine 13"/>
          <p:cNvSpPr/>
          <p:nvPr>
            <p:ph type="pic" sz="half" idx="21"/>
          </p:nvPr>
        </p:nvSpPr>
        <p:spPr>
          <a:xfrm>
            <a:off x="0" y="0"/>
            <a:ext cx="9746599" cy="13716000"/>
          </a:xfrm>
          <a:prstGeom prst="rect">
            <a:avLst/>
          </a:prstGeom>
        </p:spPr>
        <p:txBody>
          <a:bodyPr lIns="91439" tIns="45719" rIns="91439" bIns="45719">
            <a:noAutofit/>
          </a:bodyPr>
          <a:lstStyle/>
          <a:p>
            <a:pPr/>
          </a:p>
        </p:txBody>
      </p:sp>
      <p:sp>
        <p:nvSpPr>
          <p:cNvPr id="967" name="Corpo livello uno…"/>
          <p:cNvSpPr txBox="1"/>
          <p:nvPr>
            <p:ph type="body" sz="quarter" idx="1"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968"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69"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970" name="Segnaposto testo 17"/>
          <p:cNvSpPr/>
          <p:nvPr>
            <p:ph type="body" sz="quarter" idx="22"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971" name="Segnaposto testo 17"/>
          <p:cNvSpPr/>
          <p:nvPr>
            <p:ph type="body" sz="quarter" idx="23"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72" name="Segnaposto testo 17"/>
          <p:cNvSpPr/>
          <p:nvPr>
            <p:ph type="body" sz="quarter" idx="24" hasCustomPrompt="1"/>
          </p:nvPr>
        </p:nvSpPr>
        <p:spPr>
          <a:xfrm>
            <a:off x="12191204" y="4284381"/>
            <a:ext cx="9745009" cy="2585324"/>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a:t>
            </a:r>
          </a:p>
        </p:txBody>
      </p:sp>
      <p:sp>
        <p:nvSpPr>
          <p:cNvPr id="973" name="Segnaposto immagine 13"/>
          <p:cNvSpPr/>
          <p:nvPr>
            <p:ph type="pic" sz="quarter" idx="25"/>
          </p:nvPr>
        </p:nvSpPr>
        <p:spPr>
          <a:xfrm>
            <a:off x="12194613" y="7549199"/>
            <a:ext cx="9741600" cy="4734001"/>
          </a:xfrm>
          <a:prstGeom prst="rect">
            <a:avLst/>
          </a:prstGeom>
        </p:spPr>
        <p:txBody>
          <a:bodyPr lIns="91439" tIns="45719" rIns="91439" bIns="45719">
            <a:noAutofit/>
          </a:bodyPr>
          <a:lstStyle/>
          <a:p>
            <a:pPr/>
          </a:p>
        </p:txBody>
      </p:sp>
      <p:sp>
        <p:nvSpPr>
          <p:cNvPr id="97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9">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81" name="Segnaposto immagine 13"/>
          <p:cNvSpPr/>
          <p:nvPr>
            <p:ph type="pic" sz="half" idx="21"/>
          </p:nvPr>
        </p:nvSpPr>
        <p:spPr>
          <a:xfrm>
            <a:off x="0" y="0"/>
            <a:ext cx="9746599" cy="13716000"/>
          </a:xfrm>
          <a:prstGeom prst="rect">
            <a:avLst/>
          </a:prstGeom>
        </p:spPr>
        <p:txBody>
          <a:bodyPr lIns="91439" tIns="45719" rIns="91439" bIns="45719">
            <a:noAutofit/>
          </a:bodyPr>
          <a:lstStyle/>
          <a:p>
            <a:pPr/>
          </a:p>
        </p:txBody>
      </p:sp>
      <p:pic>
        <p:nvPicPr>
          <p:cNvPr id="982"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83"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©2024 EMEC srl. All Rights Reserved. / CONFIDENTIAL</a:t>
            </a:r>
          </a:p>
        </p:txBody>
      </p:sp>
      <p:sp>
        <p:nvSpPr>
          <p:cNvPr id="984" name="Corpo livello uno…"/>
          <p:cNvSpPr txBox="1"/>
          <p:nvPr>
            <p:ph type="body" sz="quarter" idx="1"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vl2pPr marL="767479" indent="-540490">
              <a:lnSpc>
                <a:spcPct val="100000"/>
              </a:lnSpc>
              <a:spcBef>
                <a:spcPts val="0"/>
              </a:spcBef>
              <a:buClrTx/>
              <a:defRPr sz="4200">
                <a:latin typeface="Gotham Black"/>
                <a:ea typeface="Gotham Black"/>
                <a:cs typeface="Gotham Black"/>
                <a:sym typeface="Gotham Black"/>
              </a:defRPr>
            </a:lvl2pPr>
            <a:lvl3pPr marL="1047645" indent="-580966">
              <a:lnSpc>
                <a:spcPct val="100000"/>
              </a:lnSpc>
              <a:spcBef>
                <a:spcPts val="0"/>
              </a:spcBef>
              <a:buClrTx/>
              <a:defRPr sz="4200">
                <a:latin typeface="Gotham Black"/>
                <a:ea typeface="Gotham Black"/>
                <a:cs typeface="Gotham Black"/>
                <a:sym typeface="Gotham Black"/>
              </a:defRPr>
            </a:lvl3pPr>
            <a:lvl4pPr marL="1513133" indent="-819465">
              <a:lnSpc>
                <a:spcPct val="100000"/>
              </a:lnSpc>
              <a:spcBef>
                <a:spcPts val="0"/>
              </a:spcBef>
              <a:buClrTx/>
              <a:defRPr sz="4200">
                <a:latin typeface="Gotham Black"/>
                <a:ea typeface="Gotham Black"/>
                <a:cs typeface="Gotham Black"/>
                <a:sym typeface="Gotham Black"/>
              </a:defRPr>
            </a:lvl4pPr>
            <a:lvl5pPr marL="1861554" indent="-913913">
              <a:lnSpc>
                <a:spcPct val="100000"/>
              </a:lnSpc>
              <a:spcBef>
                <a:spcPts val="0"/>
              </a:spcBef>
              <a:buClrTx/>
              <a:defRPr sz="4200">
                <a:latin typeface="Gotham Black"/>
                <a:ea typeface="Gotham Black"/>
                <a:cs typeface="Gotham Black"/>
                <a:sym typeface="Gotham Black"/>
              </a:defRPr>
            </a:lvl5pPr>
          </a:lstStyle>
          <a:p>
            <a:pPr/>
            <a:r>
              <a:t>Content slide Title</a:t>
            </a:r>
          </a:p>
          <a:p>
            <a:pPr lvl="1"/>
            <a:r>
              <a:t/>
            </a:r>
          </a:p>
          <a:p>
            <a:pPr lvl="2"/>
            <a:r>
              <a:t/>
            </a:r>
          </a:p>
          <a:p>
            <a:pPr lvl="3"/>
            <a:r>
              <a:t/>
            </a:r>
          </a:p>
          <a:p>
            <a:pPr lvl="4"/>
            <a:r>
              <a:t/>
            </a:r>
          </a:p>
        </p:txBody>
      </p:sp>
      <p:sp>
        <p:nvSpPr>
          <p:cNvPr id="985" name="Segnaposto testo 17"/>
          <p:cNvSpPr/>
          <p:nvPr>
            <p:ph type="body" sz="quarter" idx="22"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986" name="Segnaposto testo 17"/>
          <p:cNvSpPr/>
          <p:nvPr>
            <p:ph type="body" sz="quarter" idx="23" hasCustomPrompt="1"/>
          </p:nvPr>
        </p:nvSpPr>
        <p:spPr>
          <a:xfrm>
            <a:off x="12191204" y="4284381"/>
            <a:ext cx="9745009" cy="2585324"/>
          </a:xfrm>
          <a:prstGeom prst="rect">
            <a:avLst/>
          </a:prstGeom>
        </p:spPr>
        <p:txBody>
          <a:bodyPr/>
          <a:lstStyle>
            <a:lvl1pPr marL="0" indent="0" defTabSz="1682495">
              <a:lnSpc>
                <a:spcPct val="100000"/>
              </a:lnSpc>
              <a:spcBef>
                <a:spcPts val="0"/>
              </a:spcBef>
              <a:buClrTx/>
              <a:buSzTx/>
              <a:buNone/>
              <a:defRPr b="1" sz="1932">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a:t>
            </a:r>
          </a:p>
        </p:txBody>
      </p:sp>
      <p:sp>
        <p:nvSpPr>
          <p:cNvPr id="987" name="Segnaposto immagine 13"/>
          <p:cNvSpPr/>
          <p:nvPr>
            <p:ph type="pic" sz="quarter" idx="24"/>
          </p:nvPr>
        </p:nvSpPr>
        <p:spPr>
          <a:xfrm>
            <a:off x="12191204" y="7549199"/>
            <a:ext cx="4680001" cy="4734001"/>
          </a:xfrm>
          <a:prstGeom prst="rect">
            <a:avLst/>
          </a:prstGeom>
        </p:spPr>
        <p:txBody>
          <a:bodyPr lIns="91439" tIns="45719" rIns="91439" bIns="45719">
            <a:noAutofit/>
          </a:bodyPr>
          <a:lstStyle/>
          <a:p>
            <a:pPr/>
          </a:p>
        </p:txBody>
      </p:sp>
      <p:sp>
        <p:nvSpPr>
          <p:cNvPr id="988" name="Segnaposto immagine 13"/>
          <p:cNvSpPr/>
          <p:nvPr>
            <p:ph type="pic" sz="quarter" idx="25"/>
          </p:nvPr>
        </p:nvSpPr>
        <p:spPr>
          <a:xfrm>
            <a:off x="17257104" y="7549199"/>
            <a:ext cx="4680001" cy="4734001"/>
          </a:xfrm>
          <a:prstGeom prst="rect">
            <a:avLst/>
          </a:prstGeom>
        </p:spPr>
        <p:txBody>
          <a:bodyPr lIns="91439" tIns="45719" rIns="91439" bIns="45719">
            <a:noAutofit/>
          </a:bodyPr>
          <a:lstStyle/>
          <a:p>
            <a:pPr/>
          </a:p>
        </p:txBody>
      </p:sp>
      <p:sp>
        <p:nvSpPr>
          <p:cNvPr id="98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2.1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96" name="Segnaposto immagine 13"/>
          <p:cNvSpPr/>
          <p:nvPr>
            <p:ph type="pic" sz="half" idx="21"/>
          </p:nvPr>
        </p:nvSpPr>
        <p:spPr>
          <a:xfrm>
            <a:off x="0" y="0"/>
            <a:ext cx="9746599" cy="13716000"/>
          </a:xfrm>
          <a:prstGeom prst="rect">
            <a:avLst/>
          </a:prstGeom>
        </p:spPr>
        <p:txBody>
          <a:bodyPr lIns="91439" tIns="45719" rIns="91439" bIns="45719">
            <a:noAutofit/>
          </a:bodyPr>
          <a:lstStyle/>
          <a:p>
            <a:pPr/>
          </a:p>
        </p:txBody>
      </p:sp>
      <p:sp>
        <p:nvSpPr>
          <p:cNvPr id="997" name="Corpo livello uno…"/>
          <p:cNvSpPr txBox="1"/>
          <p:nvPr>
            <p:ph type="body" sz="quarter" idx="1" hasCustomPrompt="1"/>
          </p:nvPr>
        </p:nvSpPr>
        <p:spPr>
          <a:xfrm>
            <a:off x="12191207"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998"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999" name="CasellaDiTesto 14"/>
          <p:cNvSpPr txBox="1"/>
          <p:nvPr/>
        </p:nvSpPr>
        <p:spPr>
          <a:xfrm>
            <a:off x="12191206"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1000" name="Segnaposto testo 17"/>
          <p:cNvSpPr/>
          <p:nvPr>
            <p:ph type="body" sz="quarter" idx="22" hasCustomPrompt="1"/>
          </p:nvPr>
        </p:nvSpPr>
        <p:spPr>
          <a:xfrm>
            <a:off x="12191204" y="2311799"/>
            <a:ext cx="9745010"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01" name="Segnaposto testo 17"/>
          <p:cNvSpPr/>
          <p:nvPr>
            <p:ph type="body" sz="quarter" idx="23" hasCustomPrompt="1"/>
          </p:nvPr>
        </p:nvSpPr>
        <p:spPr>
          <a:xfrm>
            <a:off x="12191204" y="3699841"/>
            <a:ext cx="9745009" cy="369334"/>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02" name="Segnaposto testo 17"/>
          <p:cNvSpPr/>
          <p:nvPr>
            <p:ph type="body" sz="quarter" idx="24" hasCustomPrompt="1"/>
          </p:nvPr>
        </p:nvSpPr>
        <p:spPr>
          <a:xfrm>
            <a:off x="12191204" y="4284381"/>
            <a:ext cx="9745009" cy="4524316"/>
          </a:xfrm>
          <a:prstGeom prst="rect">
            <a:avLst/>
          </a:prstGeom>
        </p:spPr>
        <p:txBody>
          <a:bodyPr/>
          <a:lstStyle>
            <a:lvl1pPr marL="0" indent="0" defTabSz="1700783">
              <a:lnSpc>
                <a:spcPct val="100000"/>
              </a:lnSpc>
              <a:spcBef>
                <a:spcPts val="0"/>
              </a:spcBef>
              <a:buClrTx/>
              <a:buSzTx/>
              <a:buNone/>
              <a:defRPr b="1" sz="1953">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mus.  Nunc sed pharetra enim. Nullam aliquam in risus vitae tincidunt. Maecenas nisl ligula, luctus eu hendrerit vitae, pharetra eget eros. Morbi in sagittis risus. Aenean lobortis euismod semper. Nunc sed pharetra enim. Nullam aliquam in risus vitae tincidunt. Maecenas nisl ligula, luctus eu hendrerit vitae, pharetra eget eros. Morbi in sagittis risus. Aenean lobortis euismod semper.  Donec laoreet mi vitae lectus aliquet aliquam. Aenean pellentesque dui eros, at facilisis neque imperdiet nec. Maecenas molestie dui sem, quis placerat arcu consectetur ac.</a:t>
            </a:r>
          </a:p>
        </p:txBody>
      </p:sp>
      <p:sp>
        <p:nvSpPr>
          <p:cNvPr id="1003" name="Segnaposto immagine 13"/>
          <p:cNvSpPr/>
          <p:nvPr>
            <p:ph type="pic" sz="quarter" idx="25"/>
          </p:nvPr>
        </p:nvSpPr>
        <p:spPr>
          <a:xfrm>
            <a:off x="12189421" y="9169200"/>
            <a:ext cx="3081601" cy="3114001"/>
          </a:xfrm>
          <a:prstGeom prst="rect">
            <a:avLst/>
          </a:prstGeom>
        </p:spPr>
        <p:txBody>
          <a:bodyPr lIns="91439" tIns="45719" rIns="91439" bIns="45719">
            <a:noAutofit/>
          </a:bodyPr>
          <a:lstStyle/>
          <a:p>
            <a:pPr/>
          </a:p>
        </p:txBody>
      </p:sp>
      <p:sp>
        <p:nvSpPr>
          <p:cNvPr id="1004" name="Segnaposto immagine 13"/>
          <p:cNvSpPr/>
          <p:nvPr>
            <p:ph type="pic" sz="quarter" idx="26"/>
          </p:nvPr>
        </p:nvSpPr>
        <p:spPr>
          <a:xfrm>
            <a:off x="15527224" y="9169200"/>
            <a:ext cx="3081601" cy="3114001"/>
          </a:xfrm>
          <a:prstGeom prst="rect">
            <a:avLst/>
          </a:prstGeom>
        </p:spPr>
        <p:txBody>
          <a:bodyPr lIns="91439" tIns="45719" rIns="91439" bIns="45719">
            <a:noAutofit/>
          </a:bodyPr>
          <a:lstStyle/>
          <a:p>
            <a:pPr/>
          </a:p>
        </p:txBody>
      </p:sp>
      <p:sp>
        <p:nvSpPr>
          <p:cNvPr id="1005" name="Segnaposto immagine 13"/>
          <p:cNvSpPr/>
          <p:nvPr>
            <p:ph type="pic" sz="quarter" idx="27"/>
          </p:nvPr>
        </p:nvSpPr>
        <p:spPr>
          <a:xfrm>
            <a:off x="18854613" y="9169200"/>
            <a:ext cx="3081601" cy="3114001"/>
          </a:xfrm>
          <a:prstGeom prst="rect">
            <a:avLst/>
          </a:prstGeom>
        </p:spPr>
        <p:txBody>
          <a:bodyPr lIns="91439" tIns="45719" rIns="91439" bIns="45719">
            <a:noAutofit/>
          </a:bodyPr>
          <a:lstStyle/>
          <a:p>
            <a:pPr/>
          </a:p>
        </p:txBody>
      </p:sp>
      <p:sp>
        <p:nvSpPr>
          <p:cNvPr id="100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3"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014"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015"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16"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17"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18" name="CasellaDiTesto 21"/>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01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5.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26" name="CasellaDiTesto 14"/>
          <p:cNvSpPr txBox="1"/>
          <p:nvPr/>
        </p:nvSpPr>
        <p:spPr>
          <a:xfrm>
            <a:off x="13103795"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chemeClr val="accent1"/>
                </a:solidFill>
                <a:latin typeface="Myriad Pro"/>
                <a:ea typeface="Myriad Pro"/>
                <a:cs typeface="Myriad Pro"/>
                <a:sym typeface="Myriad Pro"/>
              </a:defRPr>
            </a:lvl1pPr>
          </a:lstStyle>
          <a:p>
            <a:pPr/>
            <a:r>
              <a:t>©2020 EMEC srl. All Rights Reserved. / CONFIDENTIAL</a:t>
            </a:r>
          </a:p>
        </p:txBody>
      </p:sp>
      <p:sp>
        <p:nvSpPr>
          <p:cNvPr id="1027" name="Segnaposto immagine 13"/>
          <p:cNvSpPr/>
          <p:nvPr>
            <p:ph type="pic" idx="21"/>
          </p:nvPr>
        </p:nvSpPr>
        <p:spPr>
          <a:xfrm>
            <a:off x="0" y="0"/>
            <a:ext cx="12191208" cy="13716000"/>
          </a:xfrm>
          <a:prstGeom prst="rect">
            <a:avLst/>
          </a:prstGeom>
        </p:spPr>
        <p:txBody>
          <a:bodyPr lIns="91439" tIns="45719" rIns="91439" bIns="45719">
            <a:noAutofit/>
          </a:bodyPr>
          <a:lstStyle/>
          <a:p>
            <a:pPr/>
          </a:p>
        </p:txBody>
      </p:sp>
      <p:sp>
        <p:nvSpPr>
          <p:cNvPr id="1028" name="Corpo livello uno…"/>
          <p:cNvSpPr txBox="1"/>
          <p:nvPr>
            <p:ph type="body" sz="quarter" idx="1" hasCustomPrompt="1"/>
          </p:nvPr>
        </p:nvSpPr>
        <p:spPr>
          <a:xfrm>
            <a:off x="13103795"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sp>
        <p:nvSpPr>
          <p:cNvPr id="1029" name="Segnaposto immagine 17"/>
          <p:cNvSpPr/>
          <p:nvPr>
            <p:ph type="pic" sz="quarter" idx="22"/>
          </p:nvPr>
        </p:nvSpPr>
        <p:spPr>
          <a:xfrm>
            <a:off x="22769613" y="11374248"/>
            <a:ext cx="1612801" cy="1789201"/>
          </a:xfrm>
          <a:prstGeom prst="rect">
            <a:avLst/>
          </a:prstGeom>
        </p:spPr>
        <p:txBody>
          <a:bodyPr lIns="91439" tIns="45719" rIns="91439" bIns="45719">
            <a:noAutofit/>
          </a:bodyPr>
          <a:lstStyle/>
          <a:p>
            <a:pPr/>
          </a:p>
        </p:txBody>
      </p:sp>
      <p:sp>
        <p:nvSpPr>
          <p:cNvPr id="1030" name="Segnaposto testo 17"/>
          <p:cNvSpPr/>
          <p:nvPr>
            <p:ph type="body" sz="quarter" idx="23"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31" name="Segnaposto testo 17"/>
          <p:cNvSpPr/>
          <p:nvPr>
            <p:ph type="body" sz="quarter" idx="24"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32" name="Segnaposto testo 17"/>
          <p:cNvSpPr/>
          <p:nvPr>
            <p:ph type="body" sz="quarter" idx="25"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3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40"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041"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042" name="Segnaposto testo 17"/>
          <p:cNvSpPr/>
          <p:nvPr>
            <p:ph type="body" sz="quarter" idx="21" hasCustomPrompt="1"/>
          </p:nvPr>
        </p:nvSpPr>
        <p:spPr>
          <a:xfrm>
            <a:off x="2445404" y="2599406"/>
            <a:ext cx="1137314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43" name="Segnaposto immagine 13"/>
          <p:cNvSpPr/>
          <p:nvPr>
            <p:ph type="pic" sz="half" idx="22"/>
          </p:nvPr>
        </p:nvSpPr>
        <p:spPr>
          <a:xfrm>
            <a:off x="2445404" y="3466800"/>
            <a:ext cx="11383201" cy="8812801"/>
          </a:xfrm>
          <a:prstGeom prst="rect">
            <a:avLst/>
          </a:prstGeom>
        </p:spPr>
        <p:txBody>
          <a:bodyPr lIns="91439" tIns="45719" rIns="91439" bIns="45719">
            <a:noAutofit/>
          </a:bodyPr>
          <a:lstStyle/>
          <a:p>
            <a:pPr/>
          </a:p>
        </p:txBody>
      </p:sp>
      <p:sp>
        <p:nvSpPr>
          <p:cNvPr id="1044" name="Segnaposto testo 17"/>
          <p:cNvSpPr/>
          <p:nvPr>
            <p:ph type="body" sz="quarter" idx="23"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45" name="Segnaposto testo 17"/>
          <p:cNvSpPr/>
          <p:nvPr>
            <p:ph type="body" sz="quarter" idx="24"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46" name="Segnaposto testo 17"/>
          <p:cNvSpPr/>
          <p:nvPr>
            <p:ph type="body" sz="quarter" idx="25"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47" name="CasellaDiTesto 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©2024 EMEC srl. All Rights Reserved. / CONFIDENTIAL</a:t>
            </a:r>
          </a:p>
        </p:txBody>
      </p:sp>
      <p:sp>
        <p:nvSpPr>
          <p:cNvPr id="104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55"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056"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057"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58"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59"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60" name="Segnaposto testo 17"/>
          <p:cNvSpPr/>
          <p:nvPr>
            <p:ph type="body" sz="quarter" idx="24" hasCustomPrompt="1"/>
          </p:nvPr>
        </p:nvSpPr>
        <p:spPr>
          <a:xfrm>
            <a:off x="2445404" y="2599406"/>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61" name="Segnaposto immagine 13"/>
          <p:cNvSpPr/>
          <p:nvPr>
            <p:ph type="pic" sz="quarter" idx="25"/>
          </p:nvPr>
        </p:nvSpPr>
        <p:spPr>
          <a:xfrm>
            <a:off x="2456335" y="3456047"/>
            <a:ext cx="5544001" cy="8812802"/>
          </a:xfrm>
          <a:prstGeom prst="rect">
            <a:avLst/>
          </a:prstGeom>
        </p:spPr>
        <p:txBody>
          <a:bodyPr lIns="91439" tIns="45719" rIns="91439" bIns="45719">
            <a:noAutofit/>
          </a:bodyPr>
          <a:lstStyle/>
          <a:p>
            <a:pPr/>
          </a:p>
        </p:txBody>
      </p:sp>
      <p:sp>
        <p:nvSpPr>
          <p:cNvPr id="1062" name="Segnaposto immagine 13"/>
          <p:cNvSpPr/>
          <p:nvPr>
            <p:ph type="pic" sz="quarter" idx="26"/>
          </p:nvPr>
        </p:nvSpPr>
        <p:spPr>
          <a:xfrm>
            <a:off x="8274543" y="3456047"/>
            <a:ext cx="5544001" cy="8812802"/>
          </a:xfrm>
          <a:prstGeom prst="rect">
            <a:avLst/>
          </a:prstGeom>
        </p:spPr>
        <p:txBody>
          <a:bodyPr lIns="91439" tIns="45719" rIns="91439" bIns="45719">
            <a:noAutofit/>
          </a:bodyPr>
          <a:lstStyle/>
          <a:p>
            <a:pPr/>
          </a:p>
        </p:txBody>
      </p:sp>
      <p:sp>
        <p:nvSpPr>
          <p:cNvPr id="1063" name="Segnaposto testo 17"/>
          <p:cNvSpPr/>
          <p:nvPr>
            <p:ph type="body" sz="quarter" idx="27" hasCustomPrompt="1"/>
          </p:nvPr>
        </p:nvSpPr>
        <p:spPr>
          <a:xfrm>
            <a:off x="8274543"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64" name="CasellaDiTesto 2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06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72"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073"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074"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75"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76"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77" name="Segnaposto testo 17"/>
          <p:cNvSpPr/>
          <p:nvPr>
            <p:ph type="body" sz="quarter" idx="24" hasCustomPrompt="1"/>
          </p:nvPr>
        </p:nvSpPr>
        <p:spPr>
          <a:xfrm>
            <a:off x="2456335" y="2599406"/>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78" name="Segnaposto immagine 13"/>
          <p:cNvSpPr/>
          <p:nvPr>
            <p:ph type="pic" sz="quarter" idx="25"/>
          </p:nvPr>
        </p:nvSpPr>
        <p:spPr>
          <a:xfrm>
            <a:off x="2467267" y="3456047"/>
            <a:ext cx="5544001" cy="3639601"/>
          </a:xfrm>
          <a:prstGeom prst="rect">
            <a:avLst/>
          </a:prstGeom>
        </p:spPr>
        <p:txBody>
          <a:bodyPr lIns="91439" tIns="45719" rIns="91439" bIns="45719">
            <a:noAutofit/>
          </a:bodyPr>
          <a:lstStyle/>
          <a:p>
            <a:pPr/>
          </a:p>
        </p:txBody>
      </p:sp>
      <p:sp>
        <p:nvSpPr>
          <p:cNvPr id="1079" name="Segnaposto immagine 13"/>
          <p:cNvSpPr/>
          <p:nvPr>
            <p:ph type="pic" sz="quarter" idx="26"/>
          </p:nvPr>
        </p:nvSpPr>
        <p:spPr>
          <a:xfrm>
            <a:off x="8285474" y="3456047"/>
            <a:ext cx="5544001" cy="3639601"/>
          </a:xfrm>
          <a:prstGeom prst="rect">
            <a:avLst/>
          </a:prstGeom>
        </p:spPr>
        <p:txBody>
          <a:bodyPr lIns="91439" tIns="45719" rIns="91439" bIns="45719">
            <a:noAutofit/>
          </a:bodyPr>
          <a:lstStyle/>
          <a:p>
            <a:pPr/>
          </a:p>
        </p:txBody>
      </p:sp>
      <p:sp>
        <p:nvSpPr>
          <p:cNvPr id="1080" name="Segnaposto testo 17"/>
          <p:cNvSpPr/>
          <p:nvPr>
            <p:ph type="body" sz="quarter" idx="27" hasCustomPrompt="1"/>
          </p:nvPr>
        </p:nvSpPr>
        <p:spPr>
          <a:xfrm>
            <a:off x="8285474" y="25994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81" name="Segnaposto testo 17"/>
          <p:cNvSpPr/>
          <p:nvPr>
            <p:ph type="body" sz="quarter" idx="28" hasCustomPrompt="1"/>
          </p:nvPr>
        </p:nvSpPr>
        <p:spPr>
          <a:xfrm>
            <a:off x="2456335" y="7772606"/>
            <a:ext cx="5554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82" name="Segnaposto immagine 13"/>
          <p:cNvSpPr/>
          <p:nvPr>
            <p:ph type="pic" sz="quarter" idx="29"/>
          </p:nvPr>
        </p:nvSpPr>
        <p:spPr>
          <a:xfrm>
            <a:off x="2467267" y="8629247"/>
            <a:ext cx="5544001" cy="3639601"/>
          </a:xfrm>
          <a:prstGeom prst="rect">
            <a:avLst/>
          </a:prstGeom>
        </p:spPr>
        <p:txBody>
          <a:bodyPr lIns="91439" tIns="45719" rIns="91439" bIns="45719">
            <a:noAutofit/>
          </a:bodyPr>
          <a:lstStyle/>
          <a:p>
            <a:pPr/>
          </a:p>
        </p:txBody>
      </p:sp>
      <p:sp>
        <p:nvSpPr>
          <p:cNvPr id="1083" name="Segnaposto immagine 13"/>
          <p:cNvSpPr/>
          <p:nvPr>
            <p:ph type="pic" sz="quarter" idx="30"/>
          </p:nvPr>
        </p:nvSpPr>
        <p:spPr>
          <a:xfrm>
            <a:off x="8285474" y="8629247"/>
            <a:ext cx="5544001" cy="3639601"/>
          </a:xfrm>
          <a:prstGeom prst="rect">
            <a:avLst/>
          </a:prstGeom>
        </p:spPr>
        <p:txBody>
          <a:bodyPr lIns="91439" tIns="45719" rIns="91439" bIns="45719">
            <a:noAutofit/>
          </a:bodyPr>
          <a:lstStyle/>
          <a:p>
            <a:pPr/>
          </a:p>
        </p:txBody>
      </p:sp>
      <p:sp>
        <p:nvSpPr>
          <p:cNvPr id="1084" name="Segnaposto testo 17"/>
          <p:cNvSpPr/>
          <p:nvPr>
            <p:ph type="body" sz="quarter" idx="31" hasCustomPrompt="1"/>
          </p:nvPr>
        </p:nvSpPr>
        <p:spPr>
          <a:xfrm>
            <a:off x="8285474" y="7772606"/>
            <a:ext cx="5554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85" name="CasellaDiTesto 37"/>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08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93"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094"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095"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096"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097"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098"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099"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100" name="Segnaposto immagine 13"/>
          <p:cNvSpPr/>
          <p:nvPr>
            <p:ph type="pic" sz="quarter" idx="26"/>
          </p:nvPr>
        </p:nvSpPr>
        <p:spPr>
          <a:xfrm>
            <a:off x="10229474" y="3456047"/>
            <a:ext cx="3600001" cy="3639601"/>
          </a:xfrm>
          <a:prstGeom prst="rect">
            <a:avLst/>
          </a:prstGeom>
        </p:spPr>
        <p:txBody>
          <a:bodyPr lIns="91439" tIns="45719" rIns="91439" bIns="45719">
            <a:noAutofit/>
          </a:bodyPr>
          <a:lstStyle/>
          <a:p>
            <a:pPr/>
          </a:p>
        </p:txBody>
      </p:sp>
      <p:sp>
        <p:nvSpPr>
          <p:cNvPr id="1101" name="Segnaposto immagine 13"/>
          <p:cNvSpPr/>
          <p:nvPr>
            <p:ph type="pic" sz="quarter" idx="27"/>
          </p:nvPr>
        </p:nvSpPr>
        <p:spPr>
          <a:xfrm>
            <a:off x="6348371" y="3456047"/>
            <a:ext cx="3600001" cy="3639601"/>
          </a:xfrm>
          <a:prstGeom prst="rect">
            <a:avLst/>
          </a:prstGeom>
        </p:spPr>
        <p:txBody>
          <a:bodyPr lIns="91439" tIns="45719" rIns="91439" bIns="45719">
            <a:noAutofit/>
          </a:bodyPr>
          <a:lstStyle/>
          <a:p>
            <a:pPr/>
          </a:p>
        </p:txBody>
      </p:sp>
      <p:sp>
        <p:nvSpPr>
          <p:cNvPr id="1102" name="Segnaposto testo 17"/>
          <p:cNvSpPr/>
          <p:nvPr>
            <p:ph type="body" sz="quarter" idx="28" hasCustomPrompt="1"/>
          </p:nvPr>
        </p:nvSpPr>
        <p:spPr>
          <a:xfrm>
            <a:off x="6348371"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03" name="Segnaposto testo 17"/>
          <p:cNvSpPr/>
          <p:nvPr>
            <p:ph type="body" sz="quarter" idx="29"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04" name="Segnaposto testo 17"/>
          <p:cNvSpPr/>
          <p:nvPr>
            <p:ph type="body" sz="quarter" idx="30"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05" name="Segnaposto immagine 13"/>
          <p:cNvSpPr/>
          <p:nvPr>
            <p:ph type="pic" sz="quarter" idx="31"/>
          </p:nvPr>
        </p:nvSpPr>
        <p:spPr>
          <a:xfrm>
            <a:off x="2478197" y="8629247"/>
            <a:ext cx="3600001" cy="3639601"/>
          </a:xfrm>
          <a:prstGeom prst="rect">
            <a:avLst/>
          </a:prstGeom>
        </p:spPr>
        <p:txBody>
          <a:bodyPr lIns="91439" tIns="45719" rIns="91439" bIns="45719">
            <a:noAutofit/>
          </a:bodyPr>
          <a:lstStyle/>
          <a:p>
            <a:pPr/>
          </a:p>
        </p:txBody>
      </p:sp>
      <p:sp>
        <p:nvSpPr>
          <p:cNvPr id="1106" name="Segnaposto immagine 13"/>
          <p:cNvSpPr/>
          <p:nvPr>
            <p:ph type="pic" sz="quarter" idx="32"/>
          </p:nvPr>
        </p:nvSpPr>
        <p:spPr>
          <a:xfrm>
            <a:off x="10240405" y="8629247"/>
            <a:ext cx="3600001" cy="3639601"/>
          </a:xfrm>
          <a:prstGeom prst="rect">
            <a:avLst/>
          </a:prstGeom>
        </p:spPr>
        <p:txBody>
          <a:bodyPr lIns="91439" tIns="45719" rIns="91439" bIns="45719">
            <a:noAutofit/>
          </a:bodyPr>
          <a:lstStyle/>
          <a:p>
            <a:pPr/>
          </a:p>
        </p:txBody>
      </p:sp>
      <p:sp>
        <p:nvSpPr>
          <p:cNvPr id="1107" name="Segnaposto immagine 13"/>
          <p:cNvSpPr/>
          <p:nvPr>
            <p:ph type="pic" sz="quarter" idx="33"/>
          </p:nvPr>
        </p:nvSpPr>
        <p:spPr>
          <a:xfrm>
            <a:off x="6359302" y="8629247"/>
            <a:ext cx="3600001" cy="3639601"/>
          </a:xfrm>
          <a:prstGeom prst="rect">
            <a:avLst/>
          </a:prstGeom>
        </p:spPr>
        <p:txBody>
          <a:bodyPr lIns="91439" tIns="45719" rIns="91439" bIns="45719">
            <a:noAutofit/>
          </a:bodyPr>
          <a:lstStyle/>
          <a:p>
            <a:pPr/>
          </a:p>
        </p:txBody>
      </p:sp>
      <p:sp>
        <p:nvSpPr>
          <p:cNvPr id="1108" name="Segnaposto testo 17"/>
          <p:cNvSpPr/>
          <p:nvPr>
            <p:ph type="body" sz="quarter" idx="34" hasCustomPrompt="1"/>
          </p:nvPr>
        </p:nvSpPr>
        <p:spPr>
          <a:xfrm>
            <a:off x="6359302"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09" name="Segnaposto testo 17"/>
          <p:cNvSpPr/>
          <p:nvPr>
            <p:ph type="body" sz="quarter" idx="35"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10" name="CasellaDiTesto 50"/>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11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6">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18"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119"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120"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121"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122"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123" name="Segnaposto immagine 13"/>
          <p:cNvSpPr/>
          <p:nvPr>
            <p:ph type="pic" sz="quarter" idx="24"/>
          </p:nvPr>
        </p:nvSpPr>
        <p:spPr>
          <a:xfrm>
            <a:off x="10229474" y="3456047"/>
            <a:ext cx="3600001" cy="3639601"/>
          </a:xfrm>
          <a:prstGeom prst="rect">
            <a:avLst/>
          </a:prstGeom>
        </p:spPr>
        <p:txBody>
          <a:bodyPr lIns="91439" tIns="45719" rIns="91439" bIns="45719">
            <a:noAutofit/>
          </a:bodyPr>
          <a:lstStyle/>
          <a:p>
            <a:pPr/>
          </a:p>
        </p:txBody>
      </p:sp>
      <p:sp>
        <p:nvSpPr>
          <p:cNvPr id="1124" name="Segnaposto testo 17"/>
          <p:cNvSpPr/>
          <p:nvPr>
            <p:ph type="body" sz="quarter" idx="25"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25" name="Segnaposto testo 17"/>
          <p:cNvSpPr/>
          <p:nvPr>
            <p:ph type="body" sz="quarter" idx="26"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26" name="Segnaposto immagine 13"/>
          <p:cNvSpPr/>
          <p:nvPr>
            <p:ph type="pic" sz="quarter" idx="27"/>
          </p:nvPr>
        </p:nvSpPr>
        <p:spPr>
          <a:xfrm>
            <a:off x="2478197" y="8629247"/>
            <a:ext cx="3600001" cy="3639601"/>
          </a:xfrm>
          <a:prstGeom prst="rect">
            <a:avLst/>
          </a:prstGeom>
        </p:spPr>
        <p:txBody>
          <a:bodyPr lIns="91439" tIns="45719" rIns="91439" bIns="45719">
            <a:noAutofit/>
          </a:bodyPr>
          <a:lstStyle/>
          <a:p>
            <a:pPr/>
          </a:p>
        </p:txBody>
      </p:sp>
      <p:sp>
        <p:nvSpPr>
          <p:cNvPr id="1127" name="Segnaposto immagine 13"/>
          <p:cNvSpPr/>
          <p:nvPr>
            <p:ph type="pic" sz="quarter" idx="28"/>
          </p:nvPr>
        </p:nvSpPr>
        <p:spPr>
          <a:xfrm>
            <a:off x="10240405" y="8629247"/>
            <a:ext cx="3600001" cy="3639601"/>
          </a:xfrm>
          <a:prstGeom prst="rect">
            <a:avLst/>
          </a:prstGeom>
        </p:spPr>
        <p:txBody>
          <a:bodyPr lIns="91439" tIns="45719" rIns="91439" bIns="45719">
            <a:noAutofit/>
          </a:bodyPr>
          <a:lstStyle/>
          <a:p>
            <a:pPr/>
          </a:p>
        </p:txBody>
      </p:sp>
      <p:sp>
        <p:nvSpPr>
          <p:cNvPr id="1128" name="Segnaposto immagine 13"/>
          <p:cNvSpPr/>
          <p:nvPr>
            <p:ph type="pic" sz="quarter" idx="29"/>
          </p:nvPr>
        </p:nvSpPr>
        <p:spPr>
          <a:xfrm>
            <a:off x="6359302" y="8629247"/>
            <a:ext cx="3600001" cy="3639601"/>
          </a:xfrm>
          <a:prstGeom prst="rect">
            <a:avLst/>
          </a:prstGeom>
        </p:spPr>
        <p:txBody>
          <a:bodyPr lIns="91439" tIns="45719" rIns="91439" bIns="45719">
            <a:noAutofit/>
          </a:bodyPr>
          <a:lstStyle/>
          <a:p>
            <a:pPr/>
          </a:p>
        </p:txBody>
      </p:sp>
      <p:sp>
        <p:nvSpPr>
          <p:cNvPr id="1129" name="Segnaposto testo 17"/>
          <p:cNvSpPr/>
          <p:nvPr>
            <p:ph type="body" sz="quarter" idx="30" hasCustomPrompt="1"/>
          </p:nvPr>
        </p:nvSpPr>
        <p:spPr>
          <a:xfrm>
            <a:off x="6359302"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30" name="Segnaposto testo 17"/>
          <p:cNvSpPr/>
          <p:nvPr>
            <p:ph type="body" sz="quarter" idx="31"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31" name="Segnaposto testo 17"/>
          <p:cNvSpPr/>
          <p:nvPr>
            <p:ph type="body" sz="quarter" idx="32" hasCustomPrompt="1"/>
          </p:nvPr>
        </p:nvSpPr>
        <p:spPr>
          <a:xfrm>
            <a:off x="2467267" y="2599406"/>
            <a:ext cx="7492035"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32" name="Segnaposto immagine 13"/>
          <p:cNvSpPr/>
          <p:nvPr>
            <p:ph type="pic" sz="quarter" idx="33"/>
          </p:nvPr>
        </p:nvSpPr>
        <p:spPr>
          <a:xfrm>
            <a:off x="2478197" y="3456047"/>
            <a:ext cx="7481105" cy="3639601"/>
          </a:xfrm>
          <a:prstGeom prst="rect">
            <a:avLst/>
          </a:prstGeom>
        </p:spPr>
        <p:txBody>
          <a:bodyPr lIns="91439" tIns="45719" rIns="91439" bIns="45719">
            <a:noAutofit/>
          </a:bodyPr>
          <a:lstStyle/>
          <a:p>
            <a:pPr/>
          </a:p>
        </p:txBody>
      </p:sp>
      <p:sp>
        <p:nvSpPr>
          <p:cNvPr id="1133" name="CasellaDiTesto 2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13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7">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41"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142"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143"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144"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145"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146"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47"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148" name="Segnaposto testo 17"/>
          <p:cNvSpPr/>
          <p:nvPr>
            <p:ph type="body" sz="quarter" idx="26"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49" name="Segnaposto immagine 13"/>
          <p:cNvSpPr/>
          <p:nvPr>
            <p:ph type="pic" sz="quarter" idx="27"/>
          </p:nvPr>
        </p:nvSpPr>
        <p:spPr>
          <a:xfrm>
            <a:off x="2478197" y="8629247"/>
            <a:ext cx="3600001" cy="3639601"/>
          </a:xfrm>
          <a:prstGeom prst="rect">
            <a:avLst/>
          </a:prstGeom>
        </p:spPr>
        <p:txBody>
          <a:bodyPr lIns="91439" tIns="45719" rIns="91439" bIns="45719">
            <a:noAutofit/>
          </a:bodyPr>
          <a:lstStyle/>
          <a:p>
            <a:pPr/>
          </a:p>
        </p:txBody>
      </p:sp>
      <p:sp>
        <p:nvSpPr>
          <p:cNvPr id="1150" name="Segnaposto immagine 13"/>
          <p:cNvSpPr/>
          <p:nvPr>
            <p:ph type="pic" sz="quarter" idx="28"/>
          </p:nvPr>
        </p:nvSpPr>
        <p:spPr>
          <a:xfrm>
            <a:off x="10240405" y="8629247"/>
            <a:ext cx="3600001" cy="3639601"/>
          </a:xfrm>
          <a:prstGeom prst="rect">
            <a:avLst/>
          </a:prstGeom>
        </p:spPr>
        <p:txBody>
          <a:bodyPr lIns="91439" tIns="45719" rIns="91439" bIns="45719">
            <a:noAutofit/>
          </a:bodyPr>
          <a:lstStyle/>
          <a:p>
            <a:pPr/>
          </a:p>
        </p:txBody>
      </p:sp>
      <p:sp>
        <p:nvSpPr>
          <p:cNvPr id="1151" name="Segnaposto immagine 13"/>
          <p:cNvSpPr/>
          <p:nvPr>
            <p:ph type="pic" sz="quarter" idx="29"/>
          </p:nvPr>
        </p:nvSpPr>
        <p:spPr>
          <a:xfrm>
            <a:off x="6359302" y="8629247"/>
            <a:ext cx="3600001" cy="3639601"/>
          </a:xfrm>
          <a:prstGeom prst="rect">
            <a:avLst/>
          </a:prstGeom>
        </p:spPr>
        <p:txBody>
          <a:bodyPr lIns="91439" tIns="45719" rIns="91439" bIns="45719">
            <a:noAutofit/>
          </a:bodyPr>
          <a:lstStyle/>
          <a:p>
            <a:pPr/>
          </a:p>
        </p:txBody>
      </p:sp>
      <p:sp>
        <p:nvSpPr>
          <p:cNvPr id="1152" name="Segnaposto testo 17"/>
          <p:cNvSpPr/>
          <p:nvPr>
            <p:ph type="body" sz="quarter" idx="30" hasCustomPrompt="1"/>
          </p:nvPr>
        </p:nvSpPr>
        <p:spPr>
          <a:xfrm>
            <a:off x="6359302"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53" name="Segnaposto testo 17"/>
          <p:cNvSpPr/>
          <p:nvPr>
            <p:ph type="body" sz="quarter" idx="31"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54" name="Segnaposto testo 17"/>
          <p:cNvSpPr/>
          <p:nvPr>
            <p:ph type="body" sz="quarter" idx="32" hasCustomPrompt="1"/>
          </p:nvPr>
        </p:nvSpPr>
        <p:spPr>
          <a:xfrm>
            <a:off x="6348371"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55" name="Segnaposto immagine 13"/>
          <p:cNvSpPr/>
          <p:nvPr>
            <p:ph type="pic" sz="quarter" idx="33"/>
          </p:nvPr>
        </p:nvSpPr>
        <p:spPr>
          <a:xfrm>
            <a:off x="6348369" y="3456047"/>
            <a:ext cx="7492036" cy="3639601"/>
          </a:xfrm>
          <a:prstGeom prst="rect">
            <a:avLst/>
          </a:prstGeom>
        </p:spPr>
        <p:txBody>
          <a:bodyPr lIns="91439" tIns="45719" rIns="91439" bIns="45719">
            <a:noAutofit/>
          </a:bodyPr>
          <a:lstStyle/>
          <a:p>
            <a:pPr/>
          </a:p>
        </p:txBody>
      </p:sp>
      <p:sp>
        <p:nvSpPr>
          <p:cNvPr id="1156" name="CasellaDiTesto 2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15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8">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64"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165"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166"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167"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168"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169"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70"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171" name="Segnaposto immagine 13"/>
          <p:cNvSpPr/>
          <p:nvPr>
            <p:ph type="pic" sz="quarter" idx="26"/>
          </p:nvPr>
        </p:nvSpPr>
        <p:spPr>
          <a:xfrm>
            <a:off x="10229474" y="3456047"/>
            <a:ext cx="3600001" cy="3639601"/>
          </a:xfrm>
          <a:prstGeom prst="rect">
            <a:avLst/>
          </a:prstGeom>
        </p:spPr>
        <p:txBody>
          <a:bodyPr lIns="91439" tIns="45719" rIns="91439" bIns="45719">
            <a:noAutofit/>
          </a:bodyPr>
          <a:lstStyle/>
          <a:p>
            <a:pPr/>
          </a:p>
        </p:txBody>
      </p:sp>
      <p:sp>
        <p:nvSpPr>
          <p:cNvPr id="1172" name="Segnaposto immagine 13"/>
          <p:cNvSpPr/>
          <p:nvPr>
            <p:ph type="pic" sz="quarter" idx="27"/>
          </p:nvPr>
        </p:nvSpPr>
        <p:spPr>
          <a:xfrm>
            <a:off x="6348371" y="3456047"/>
            <a:ext cx="3600001" cy="3639601"/>
          </a:xfrm>
          <a:prstGeom prst="rect">
            <a:avLst/>
          </a:prstGeom>
        </p:spPr>
        <p:txBody>
          <a:bodyPr lIns="91439" tIns="45719" rIns="91439" bIns="45719">
            <a:noAutofit/>
          </a:bodyPr>
          <a:lstStyle/>
          <a:p>
            <a:pPr/>
          </a:p>
        </p:txBody>
      </p:sp>
      <p:sp>
        <p:nvSpPr>
          <p:cNvPr id="1173" name="Segnaposto testo 17"/>
          <p:cNvSpPr/>
          <p:nvPr>
            <p:ph type="body" sz="quarter" idx="28" hasCustomPrompt="1"/>
          </p:nvPr>
        </p:nvSpPr>
        <p:spPr>
          <a:xfrm>
            <a:off x="6348371"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74" name="Segnaposto testo 17"/>
          <p:cNvSpPr/>
          <p:nvPr>
            <p:ph type="body" sz="quarter" idx="29"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75" name="Segnaposto immagine 13"/>
          <p:cNvSpPr/>
          <p:nvPr>
            <p:ph type="pic" sz="quarter" idx="30"/>
          </p:nvPr>
        </p:nvSpPr>
        <p:spPr>
          <a:xfrm>
            <a:off x="10240405" y="8629247"/>
            <a:ext cx="3600001" cy="3639601"/>
          </a:xfrm>
          <a:prstGeom prst="rect">
            <a:avLst/>
          </a:prstGeom>
        </p:spPr>
        <p:txBody>
          <a:bodyPr lIns="91439" tIns="45719" rIns="91439" bIns="45719">
            <a:noAutofit/>
          </a:bodyPr>
          <a:lstStyle/>
          <a:p>
            <a:pPr/>
          </a:p>
        </p:txBody>
      </p:sp>
      <p:sp>
        <p:nvSpPr>
          <p:cNvPr id="1176" name="Segnaposto testo 17"/>
          <p:cNvSpPr/>
          <p:nvPr>
            <p:ph type="body" sz="quarter" idx="31"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77" name="Segnaposto testo 17"/>
          <p:cNvSpPr/>
          <p:nvPr>
            <p:ph type="body" sz="quarter" idx="32" hasCustomPrompt="1"/>
          </p:nvPr>
        </p:nvSpPr>
        <p:spPr>
          <a:xfrm>
            <a:off x="2478197" y="77726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78" name="Segnaposto immagine 13"/>
          <p:cNvSpPr/>
          <p:nvPr>
            <p:ph type="pic" sz="quarter" idx="33"/>
          </p:nvPr>
        </p:nvSpPr>
        <p:spPr>
          <a:xfrm>
            <a:off x="2489127" y="8629247"/>
            <a:ext cx="7492036" cy="3639601"/>
          </a:xfrm>
          <a:prstGeom prst="rect">
            <a:avLst/>
          </a:prstGeom>
        </p:spPr>
        <p:txBody>
          <a:bodyPr lIns="91439" tIns="45719" rIns="91439" bIns="45719">
            <a:noAutofit/>
          </a:bodyPr>
          <a:lstStyle/>
          <a:p>
            <a:pPr/>
          </a:p>
        </p:txBody>
      </p:sp>
      <p:sp>
        <p:nvSpPr>
          <p:cNvPr id="1179" name="CasellaDiTesto 2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18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9">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87"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188"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189"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190"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191"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192"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93"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194" name="Segnaposto immagine 13"/>
          <p:cNvSpPr/>
          <p:nvPr>
            <p:ph type="pic" sz="quarter" idx="26"/>
          </p:nvPr>
        </p:nvSpPr>
        <p:spPr>
          <a:xfrm>
            <a:off x="10229474" y="3456047"/>
            <a:ext cx="3600001" cy="3639601"/>
          </a:xfrm>
          <a:prstGeom prst="rect">
            <a:avLst/>
          </a:prstGeom>
        </p:spPr>
        <p:txBody>
          <a:bodyPr lIns="91439" tIns="45719" rIns="91439" bIns="45719">
            <a:noAutofit/>
          </a:bodyPr>
          <a:lstStyle/>
          <a:p>
            <a:pPr/>
          </a:p>
        </p:txBody>
      </p:sp>
      <p:sp>
        <p:nvSpPr>
          <p:cNvPr id="1195" name="Segnaposto immagine 13"/>
          <p:cNvSpPr/>
          <p:nvPr>
            <p:ph type="pic" sz="quarter" idx="27"/>
          </p:nvPr>
        </p:nvSpPr>
        <p:spPr>
          <a:xfrm>
            <a:off x="6348371" y="3456047"/>
            <a:ext cx="3600001" cy="3639601"/>
          </a:xfrm>
          <a:prstGeom prst="rect">
            <a:avLst/>
          </a:prstGeom>
        </p:spPr>
        <p:txBody>
          <a:bodyPr lIns="91439" tIns="45719" rIns="91439" bIns="45719">
            <a:noAutofit/>
          </a:bodyPr>
          <a:lstStyle/>
          <a:p>
            <a:pPr/>
          </a:p>
        </p:txBody>
      </p:sp>
      <p:sp>
        <p:nvSpPr>
          <p:cNvPr id="1196" name="Segnaposto testo 17"/>
          <p:cNvSpPr/>
          <p:nvPr>
            <p:ph type="body" sz="quarter" idx="28" hasCustomPrompt="1"/>
          </p:nvPr>
        </p:nvSpPr>
        <p:spPr>
          <a:xfrm>
            <a:off x="6348371"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97" name="Segnaposto testo 17"/>
          <p:cNvSpPr/>
          <p:nvPr>
            <p:ph type="body" sz="quarter" idx="29"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98" name="Segnaposto testo 17"/>
          <p:cNvSpPr/>
          <p:nvPr>
            <p:ph type="body" sz="quarter" idx="30"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199" name="Segnaposto immagine 13"/>
          <p:cNvSpPr/>
          <p:nvPr>
            <p:ph type="pic" sz="quarter" idx="31"/>
          </p:nvPr>
        </p:nvSpPr>
        <p:spPr>
          <a:xfrm>
            <a:off x="2478197" y="8629247"/>
            <a:ext cx="3600001" cy="3639601"/>
          </a:xfrm>
          <a:prstGeom prst="rect">
            <a:avLst/>
          </a:prstGeom>
        </p:spPr>
        <p:txBody>
          <a:bodyPr lIns="91439" tIns="45719" rIns="91439" bIns="45719">
            <a:noAutofit/>
          </a:bodyPr>
          <a:lstStyle/>
          <a:p>
            <a:pPr/>
          </a:p>
        </p:txBody>
      </p:sp>
      <p:sp>
        <p:nvSpPr>
          <p:cNvPr id="1200" name="Segnaposto testo 17"/>
          <p:cNvSpPr/>
          <p:nvPr>
            <p:ph type="body" sz="quarter" idx="32" hasCustomPrompt="1"/>
          </p:nvPr>
        </p:nvSpPr>
        <p:spPr>
          <a:xfrm>
            <a:off x="6359302"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01" name="Segnaposto immagine 13"/>
          <p:cNvSpPr/>
          <p:nvPr>
            <p:ph type="pic" sz="quarter" idx="33"/>
          </p:nvPr>
        </p:nvSpPr>
        <p:spPr>
          <a:xfrm>
            <a:off x="6359302" y="8629247"/>
            <a:ext cx="7492036" cy="3639601"/>
          </a:xfrm>
          <a:prstGeom prst="rect">
            <a:avLst/>
          </a:prstGeom>
        </p:spPr>
        <p:txBody>
          <a:bodyPr lIns="91439" tIns="45719" rIns="91439" bIns="45719">
            <a:noAutofit/>
          </a:bodyPr>
          <a:lstStyle/>
          <a:p>
            <a:pPr/>
          </a:p>
        </p:txBody>
      </p:sp>
      <p:sp>
        <p:nvSpPr>
          <p:cNvPr id="1202" name="CasellaDiTesto 25"/>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20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0">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10"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211"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212"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213"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214"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215" name="Segnaposto immagine 13"/>
          <p:cNvSpPr/>
          <p:nvPr>
            <p:ph type="pic" sz="quarter" idx="24"/>
          </p:nvPr>
        </p:nvSpPr>
        <p:spPr>
          <a:xfrm>
            <a:off x="10229474" y="3456047"/>
            <a:ext cx="3600001" cy="3639601"/>
          </a:xfrm>
          <a:prstGeom prst="rect">
            <a:avLst/>
          </a:prstGeom>
        </p:spPr>
        <p:txBody>
          <a:bodyPr lIns="91439" tIns="45719" rIns="91439" bIns="45719">
            <a:noAutofit/>
          </a:bodyPr>
          <a:lstStyle/>
          <a:p>
            <a:pPr/>
          </a:p>
        </p:txBody>
      </p:sp>
      <p:sp>
        <p:nvSpPr>
          <p:cNvPr id="1216" name="Segnaposto testo 17"/>
          <p:cNvSpPr/>
          <p:nvPr>
            <p:ph type="body" sz="quarter" idx="25"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17" name="Segnaposto testo 17"/>
          <p:cNvSpPr/>
          <p:nvPr>
            <p:ph type="body" sz="quarter" idx="26"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18" name="Segnaposto immagine 13"/>
          <p:cNvSpPr/>
          <p:nvPr>
            <p:ph type="pic" sz="quarter" idx="27"/>
          </p:nvPr>
        </p:nvSpPr>
        <p:spPr>
          <a:xfrm>
            <a:off x="2478197" y="8629247"/>
            <a:ext cx="3600001" cy="3639601"/>
          </a:xfrm>
          <a:prstGeom prst="rect">
            <a:avLst/>
          </a:prstGeom>
        </p:spPr>
        <p:txBody>
          <a:bodyPr lIns="91439" tIns="45719" rIns="91439" bIns="45719">
            <a:noAutofit/>
          </a:bodyPr>
          <a:lstStyle/>
          <a:p>
            <a:pPr/>
          </a:p>
        </p:txBody>
      </p:sp>
      <p:sp>
        <p:nvSpPr>
          <p:cNvPr id="1219" name="Segnaposto testo 17"/>
          <p:cNvSpPr/>
          <p:nvPr>
            <p:ph type="body" sz="quarter" idx="28" hasCustomPrompt="1"/>
          </p:nvPr>
        </p:nvSpPr>
        <p:spPr>
          <a:xfrm>
            <a:off x="6359302"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20" name="Segnaposto immagine 13"/>
          <p:cNvSpPr/>
          <p:nvPr>
            <p:ph type="pic" sz="quarter" idx="29"/>
          </p:nvPr>
        </p:nvSpPr>
        <p:spPr>
          <a:xfrm>
            <a:off x="6359302" y="8629247"/>
            <a:ext cx="7492036" cy="3639601"/>
          </a:xfrm>
          <a:prstGeom prst="rect">
            <a:avLst/>
          </a:prstGeom>
        </p:spPr>
        <p:txBody>
          <a:bodyPr lIns="91439" tIns="45719" rIns="91439" bIns="45719">
            <a:noAutofit/>
          </a:bodyPr>
          <a:lstStyle/>
          <a:p>
            <a:pPr/>
          </a:p>
        </p:txBody>
      </p:sp>
      <p:sp>
        <p:nvSpPr>
          <p:cNvPr id="1221" name="Segnaposto testo 17"/>
          <p:cNvSpPr/>
          <p:nvPr>
            <p:ph type="body" sz="quarter" idx="30" hasCustomPrompt="1"/>
          </p:nvPr>
        </p:nvSpPr>
        <p:spPr>
          <a:xfrm>
            <a:off x="2467267" y="2599406"/>
            <a:ext cx="7492035"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22" name="Segnaposto immagine 13"/>
          <p:cNvSpPr/>
          <p:nvPr>
            <p:ph type="pic" sz="quarter" idx="31"/>
          </p:nvPr>
        </p:nvSpPr>
        <p:spPr>
          <a:xfrm>
            <a:off x="2478197" y="3456047"/>
            <a:ext cx="7481105" cy="3639601"/>
          </a:xfrm>
          <a:prstGeom prst="rect">
            <a:avLst/>
          </a:prstGeom>
        </p:spPr>
        <p:txBody>
          <a:bodyPr lIns="91439" tIns="45719" rIns="91439" bIns="45719">
            <a:noAutofit/>
          </a:bodyPr>
          <a:lstStyle/>
          <a:p>
            <a:pPr/>
          </a:p>
        </p:txBody>
      </p:sp>
      <p:sp>
        <p:nvSpPr>
          <p:cNvPr id="1223" name="CasellaDiTesto 22"/>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22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31"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232"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233"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234"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235"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236"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37"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238" name="Segnaposto testo 17"/>
          <p:cNvSpPr/>
          <p:nvPr>
            <p:ph type="body" sz="quarter" idx="26" hasCustomPrompt="1"/>
          </p:nvPr>
        </p:nvSpPr>
        <p:spPr>
          <a:xfrm>
            <a:off x="6348371"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39" name="Segnaposto immagine 13"/>
          <p:cNvSpPr/>
          <p:nvPr>
            <p:ph type="pic" sz="quarter" idx="27"/>
          </p:nvPr>
        </p:nvSpPr>
        <p:spPr>
          <a:xfrm>
            <a:off x="6348369" y="3456047"/>
            <a:ext cx="7492036" cy="3639601"/>
          </a:xfrm>
          <a:prstGeom prst="rect">
            <a:avLst/>
          </a:prstGeom>
        </p:spPr>
        <p:txBody>
          <a:bodyPr lIns="91439" tIns="45719" rIns="91439" bIns="45719">
            <a:noAutofit/>
          </a:bodyPr>
          <a:lstStyle/>
          <a:p>
            <a:pPr/>
          </a:p>
        </p:txBody>
      </p:sp>
      <p:sp>
        <p:nvSpPr>
          <p:cNvPr id="1240" name="Segnaposto immagine 13"/>
          <p:cNvSpPr/>
          <p:nvPr>
            <p:ph type="pic" sz="quarter" idx="28"/>
          </p:nvPr>
        </p:nvSpPr>
        <p:spPr>
          <a:xfrm>
            <a:off x="10240405" y="8629247"/>
            <a:ext cx="3600001" cy="3639601"/>
          </a:xfrm>
          <a:prstGeom prst="rect">
            <a:avLst/>
          </a:prstGeom>
        </p:spPr>
        <p:txBody>
          <a:bodyPr lIns="91439" tIns="45719" rIns="91439" bIns="45719">
            <a:noAutofit/>
          </a:bodyPr>
          <a:lstStyle/>
          <a:p>
            <a:pPr/>
          </a:p>
        </p:txBody>
      </p:sp>
      <p:sp>
        <p:nvSpPr>
          <p:cNvPr id="1241" name="Segnaposto testo 17"/>
          <p:cNvSpPr/>
          <p:nvPr>
            <p:ph type="body" sz="quarter" idx="29"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42" name="Segnaposto testo 17"/>
          <p:cNvSpPr/>
          <p:nvPr>
            <p:ph type="body" sz="quarter" idx="30" hasCustomPrompt="1"/>
          </p:nvPr>
        </p:nvSpPr>
        <p:spPr>
          <a:xfrm>
            <a:off x="2478197" y="77726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43" name="Segnaposto immagine 13"/>
          <p:cNvSpPr/>
          <p:nvPr>
            <p:ph type="pic" sz="quarter" idx="31"/>
          </p:nvPr>
        </p:nvSpPr>
        <p:spPr>
          <a:xfrm>
            <a:off x="2489127" y="8629247"/>
            <a:ext cx="7492036" cy="3639601"/>
          </a:xfrm>
          <a:prstGeom prst="rect">
            <a:avLst/>
          </a:prstGeom>
        </p:spPr>
        <p:txBody>
          <a:bodyPr lIns="91439" tIns="45719" rIns="91439" bIns="45719">
            <a:noAutofit/>
          </a:bodyPr>
          <a:lstStyle/>
          <a:p>
            <a:pPr/>
          </a:p>
        </p:txBody>
      </p:sp>
      <p:sp>
        <p:nvSpPr>
          <p:cNvPr id="1244" name="CasellaDiTesto 30"/>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24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2">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52"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253"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254"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255"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256"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257" name="Segnaposto immagine 13"/>
          <p:cNvSpPr/>
          <p:nvPr>
            <p:ph type="pic" sz="quarter" idx="24"/>
          </p:nvPr>
        </p:nvSpPr>
        <p:spPr>
          <a:xfrm>
            <a:off x="10240405" y="8629247"/>
            <a:ext cx="3600001" cy="3639601"/>
          </a:xfrm>
          <a:prstGeom prst="rect">
            <a:avLst/>
          </a:prstGeom>
        </p:spPr>
        <p:txBody>
          <a:bodyPr lIns="91439" tIns="45719" rIns="91439" bIns="45719">
            <a:noAutofit/>
          </a:bodyPr>
          <a:lstStyle/>
          <a:p>
            <a:pPr/>
          </a:p>
        </p:txBody>
      </p:sp>
      <p:sp>
        <p:nvSpPr>
          <p:cNvPr id="1258" name="Segnaposto testo 17"/>
          <p:cNvSpPr/>
          <p:nvPr>
            <p:ph type="body" sz="quarter" idx="25"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59" name="Segnaposto testo 17"/>
          <p:cNvSpPr/>
          <p:nvPr>
            <p:ph type="body" sz="quarter" idx="26" hasCustomPrompt="1"/>
          </p:nvPr>
        </p:nvSpPr>
        <p:spPr>
          <a:xfrm>
            <a:off x="2478197" y="77726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60" name="Segnaposto immagine 13"/>
          <p:cNvSpPr/>
          <p:nvPr>
            <p:ph type="pic" sz="quarter" idx="27"/>
          </p:nvPr>
        </p:nvSpPr>
        <p:spPr>
          <a:xfrm>
            <a:off x="2489127" y="8629247"/>
            <a:ext cx="7492036" cy="3639601"/>
          </a:xfrm>
          <a:prstGeom prst="rect">
            <a:avLst/>
          </a:prstGeom>
        </p:spPr>
        <p:txBody>
          <a:bodyPr lIns="91439" tIns="45719" rIns="91439" bIns="45719">
            <a:noAutofit/>
          </a:bodyPr>
          <a:lstStyle/>
          <a:p>
            <a:pPr/>
          </a:p>
        </p:txBody>
      </p:sp>
      <p:sp>
        <p:nvSpPr>
          <p:cNvPr id="1261" name="Segnaposto immagine 13"/>
          <p:cNvSpPr/>
          <p:nvPr>
            <p:ph type="pic" sz="quarter" idx="28"/>
          </p:nvPr>
        </p:nvSpPr>
        <p:spPr>
          <a:xfrm>
            <a:off x="10229474" y="3456047"/>
            <a:ext cx="3600001" cy="3639601"/>
          </a:xfrm>
          <a:prstGeom prst="rect">
            <a:avLst/>
          </a:prstGeom>
        </p:spPr>
        <p:txBody>
          <a:bodyPr lIns="91439" tIns="45719" rIns="91439" bIns="45719">
            <a:noAutofit/>
          </a:bodyPr>
          <a:lstStyle/>
          <a:p>
            <a:pPr/>
          </a:p>
        </p:txBody>
      </p:sp>
      <p:sp>
        <p:nvSpPr>
          <p:cNvPr id="1262" name="Segnaposto testo 17"/>
          <p:cNvSpPr/>
          <p:nvPr>
            <p:ph type="body" sz="quarter" idx="29"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63" name="Segnaposto testo 17"/>
          <p:cNvSpPr/>
          <p:nvPr>
            <p:ph type="body" sz="quarter" idx="30" hasCustomPrompt="1"/>
          </p:nvPr>
        </p:nvSpPr>
        <p:spPr>
          <a:xfrm>
            <a:off x="2467267" y="2599406"/>
            <a:ext cx="7492035"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64" name="Segnaposto immagine 13"/>
          <p:cNvSpPr/>
          <p:nvPr>
            <p:ph type="pic" sz="quarter" idx="31"/>
          </p:nvPr>
        </p:nvSpPr>
        <p:spPr>
          <a:xfrm>
            <a:off x="2478197" y="3456047"/>
            <a:ext cx="7481105" cy="3639601"/>
          </a:xfrm>
          <a:prstGeom prst="rect">
            <a:avLst/>
          </a:prstGeom>
        </p:spPr>
        <p:txBody>
          <a:bodyPr lIns="91439" tIns="45719" rIns="91439" bIns="45719">
            <a:noAutofit/>
          </a:bodyPr>
          <a:lstStyle/>
          <a:p>
            <a:pPr/>
          </a:p>
        </p:txBody>
      </p:sp>
      <p:sp>
        <p:nvSpPr>
          <p:cNvPr id="1265" name="CasellaDiTesto 30"/>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26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3">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73"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274"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275"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276"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277"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278" name="Segnaposto testo 17"/>
          <p:cNvSpPr/>
          <p:nvPr>
            <p:ph type="body" sz="quarter" idx="24"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79" name="Segnaposto immagine 13"/>
          <p:cNvSpPr/>
          <p:nvPr>
            <p:ph type="pic" sz="quarter" idx="25"/>
          </p:nvPr>
        </p:nvSpPr>
        <p:spPr>
          <a:xfrm>
            <a:off x="2467267" y="3456047"/>
            <a:ext cx="3600001" cy="3639601"/>
          </a:xfrm>
          <a:prstGeom prst="rect">
            <a:avLst/>
          </a:prstGeom>
        </p:spPr>
        <p:txBody>
          <a:bodyPr lIns="91439" tIns="45719" rIns="91439" bIns="45719">
            <a:noAutofit/>
          </a:bodyPr>
          <a:lstStyle/>
          <a:p>
            <a:pPr/>
          </a:p>
        </p:txBody>
      </p:sp>
      <p:sp>
        <p:nvSpPr>
          <p:cNvPr id="1280" name="Segnaposto testo 17"/>
          <p:cNvSpPr/>
          <p:nvPr>
            <p:ph type="body" sz="quarter" idx="26" hasCustomPrompt="1"/>
          </p:nvPr>
        </p:nvSpPr>
        <p:spPr>
          <a:xfrm>
            <a:off x="6348371" y="2599406"/>
            <a:ext cx="7502967"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81" name="Segnaposto immagine 13"/>
          <p:cNvSpPr/>
          <p:nvPr>
            <p:ph type="pic" sz="quarter" idx="27"/>
          </p:nvPr>
        </p:nvSpPr>
        <p:spPr>
          <a:xfrm>
            <a:off x="6348369" y="3456047"/>
            <a:ext cx="7492036" cy="3639601"/>
          </a:xfrm>
          <a:prstGeom prst="rect">
            <a:avLst/>
          </a:prstGeom>
        </p:spPr>
        <p:txBody>
          <a:bodyPr lIns="91439" tIns="45719" rIns="91439" bIns="45719">
            <a:noAutofit/>
          </a:bodyPr>
          <a:lstStyle/>
          <a:p>
            <a:pPr/>
          </a:p>
        </p:txBody>
      </p:sp>
      <p:sp>
        <p:nvSpPr>
          <p:cNvPr id="1282" name="Segnaposto testo 17"/>
          <p:cNvSpPr/>
          <p:nvPr>
            <p:ph type="body" sz="quarter" idx="28"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83" name="Segnaposto immagine 13"/>
          <p:cNvSpPr/>
          <p:nvPr>
            <p:ph type="pic" sz="quarter" idx="29"/>
          </p:nvPr>
        </p:nvSpPr>
        <p:spPr>
          <a:xfrm>
            <a:off x="2478197" y="8629247"/>
            <a:ext cx="3600001" cy="3639601"/>
          </a:xfrm>
          <a:prstGeom prst="rect">
            <a:avLst/>
          </a:prstGeom>
        </p:spPr>
        <p:txBody>
          <a:bodyPr lIns="91439" tIns="45719" rIns="91439" bIns="45719">
            <a:noAutofit/>
          </a:bodyPr>
          <a:lstStyle/>
          <a:p>
            <a:pPr/>
          </a:p>
        </p:txBody>
      </p:sp>
      <p:sp>
        <p:nvSpPr>
          <p:cNvPr id="1284" name="Segnaposto testo 17"/>
          <p:cNvSpPr/>
          <p:nvPr>
            <p:ph type="body" sz="quarter" idx="30" hasCustomPrompt="1"/>
          </p:nvPr>
        </p:nvSpPr>
        <p:spPr>
          <a:xfrm>
            <a:off x="6359302" y="7772606"/>
            <a:ext cx="7492036"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285" name="Segnaposto immagine 13"/>
          <p:cNvSpPr/>
          <p:nvPr>
            <p:ph type="pic" sz="quarter" idx="31"/>
          </p:nvPr>
        </p:nvSpPr>
        <p:spPr>
          <a:xfrm>
            <a:off x="6359302" y="8629247"/>
            <a:ext cx="7492036" cy="3639601"/>
          </a:xfrm>
          <a:prstGeom prst="rect">
            <a:avLst/>
          </a:prstGeom>
        </p:spPr>
        <p:txBody>
          <a:bodyPr lIns="91439" tIns="45719" rIns="91439" bIns="45719">
            <a:noAutofit/>
          </a:bodyPr>
          <a:lstStyle/>
          <a:p>
            <a:pPr/>
          </a:p>
        </p:txBody>
      </p:sp>
      <p:sp>
        <p:nvSpPr>
          <p:cNvPr id="1286" name="CasellaDiTesto 30"/>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28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4">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94"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295"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296"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297"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298"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299" name="Segnaposto testo 17"/>
          <p:cNvSpPr/>
          <p:nvPr>
            <p:ph type="body" sz="quarter" idx="24" hasCustomPrompt="1"/>
          </p:nvPr>
        </p:nvSpPr>
        <p:spPr>
          <a:xfrm>
            <a:off x="2456335" y="2599406"/>
            <a:ext cx="749160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00" name="Segnaposto immagine 13"/>
          <p:cNvSpPr/>
          <p:nvPr>
            <p:ph type="pic" sz="quarter" idx="25"/>
          </p:nvPr>
        </p:nvSpPr>
        <p:spPr>
          <a:xfrm>
            <a:off x="2456335" y="3466800"/>
            <a:ext cx="7491602" cy="8812801"/>
          </a:xfrm>
          <a:prstGeom prst="rect">
            <a:avLst/>
          </a:prstGeom>
        </p:spPr>
        <p:txBody>
          <a:bodyPr lIns="91439" tIns="45719" rIns="91439" bIns="45719">
            <a:noAutofit/>
          </a:bodyPr>
          <a:lstStyle/>
          <a:p>
            <a:pPr/>
          </a:p>
        </p:txBody>
      </p:sp>
      <p:sp>
        <p:nvSpPr>
          <p:cNvPr id="1301" name="Segnaposto immagine 13"/>
          <p:cNvSpPr/>
          <p:nvPr>
            <p:ph type="pic" sz="quarter" idx="26"/>
          </p:nvPr>
        </p:nvSpPr>
        <p:spPr>
          <a:xfrm>
            <a:off x="10240405" y="8629247"/>
            <a:ext cx="3600001" cy="3639601"/>
          </a:xfrm>
          <a:prstGeom prst="rect">
            <a:avLst/>
          </a:prstGeom>
        </p:spPr>
        <p:txBody>
          <a:bodyPr lIns="91439" tIns="45719" rIns="91439" bIns="45719">
            <a:noAutofit/>
          </a:bodyPr>
          <a:lstStyle/>
          <a:p>
            <a:pPr/>
          </a:p>
        </p:txBody>
      </p:sp>
      <p:sp>
        <p:nvSpPr>
          <p:cNvPr id="1302" name="Segnaposto testo 17"/>
          <p:cNvSpPr/>
          <p:nvPr>
            <p:ph type="body" sz="quarter" idx="27" hasCustomPrompt="1"/>
          </p:nvPr>
        </p:nvSpPr>
        <p:spPr>
          <a:xfrm>
            <a:off x="10240405" y="77726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03" name="Segnaposto immagine 13"/>
          <p:cNvSpPr/>
          <p:nvPr>
            <p:ph type="pic" sz="quarter" idx="28"/>
          </p:nvPr>
        </p:nvSpPr>
        <p:spPr>
          <a:xfrm>
            <a:off x="10229474" y="3456047"/>
            <a:ext cx="3600001" cy="3639601"/>
          </a:xfrm>
          <a:prstGeom prst="rect">
            <a:avLst/>
          </a:prstGeom>
        </p:spPr>
        <p:txBody>
          <a:bodyPr lIns="91439" tIns="45719" rIns="91439" bIns="45719">
            <a:noAutofit/>
          </a:bodyPr>
          <a:lstStyle/>
          <a:p>
            <a:pPr/>
          </a:p>
        </p:txBody>
      </p:sp>
      <p:sp>
        <p:nvSpPr>
          <p:cNvPr id="1304" name="Segnaposto testo 17"/>
          <p:cNvSpPr/>
          <p:nvPr>
            <p:ph type="body" sz="quarter" idx="29" hasCustomPrompt="1"/>
          </p:nvPr>
        </p:nvSpPr>
        <p:spPr>
          <a:xfrm>
            <a:off x="10229474" y="25994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05" name="CasellaDiTesto 38"/>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30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PT EMEC Content slide 4.15">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13" name="Corpo livello uno…"/>
          <p:cNvSpPr txBox="1"/>
          <p:nvPr>
            <p:ph type="body" sz="quarter" idx="1" hasCustomPrompt="1"/>
          </p:nvPr>
        </p:nvSpPr>
        <p:spPr>
          <a:xfrm>
            <a:off x="14638571" y="1048511"/>
            <a:ext cx="7944081" cy="276677"/>
          </a:xfrm>
          <a:prstGeom prst="rect">
            <a:avLst/>
          </a:prstGeom>
        </p:spPr>
        <p:txBody>
          <a:bodyPr/>
          <a:lstStyle>
            <a:lvl1pPr marL="0" indent="0">
              <a:lnSpc>
                <a:spcPct val="100000"/>
              </a:lnSpc>
              <a:spcBef>
                <a:spcPts val="0"/>
              </a:spcBef>
              <a:buClrTx/>
              <a:buSzTx/>
              <a:buNone/>
              <a:defRPr sz="1800">
                <a:solidFill>
                  <a:schemeClr val="accent1"/>
                </a:solidFill>
                <a:latin typeface="Gotham Bold"/>
                <a:ea typeface="Gotham Bold"/>
                <a:cs typeface="Gotham Bold"/>
                <a:sym typeface="Gotham Bold"/>
              </a:defRPr>
            </a:lvl1pPr>
            <a:lvl2pPr marL="458627" indent="-231638">
              <a:lnSpc>
                <a:spcPct val="100000"/>
              </a:lnSpc>
              <a:spcBef>
                <a:spcPts val="0"/>
              </a:spcBef>
              <a:buClrTx/>
              <a:defRPr sz="1800">
                <a:solidFill>
                  <a:schemeClr val="accent1"/>
                </a:solidFill>
                <a:latin typeface="Gotham Bold"/>
                <a:ea typeface="Gotham Bold"/>
                <a:cs typeface="Gotham Bold"/>
                <a:sym typeface="Gotham Bold"/>
              </a:defRPr>
            </a:lvl2pPr>
            <a:lvl3pPr marL="715664" indent="-248985">
              <a:lnSpc>
                <a:spcPct val="100000"/>
              </a:lnSpc>
              <a:spcBef>
                <a:spcPts val="0"/>
              </a:spcBef>
              <a:buClrTx/>
              <a:defRPr sz="1800">
                <a:solidFill>
                  <a:schemeClr val="accent1"/>
                </a:solidFill>
                <a:latin typeface="Gotham Bold"/>
                <a:ea typeface="Gotham Bold"/>
                <a:cs typeface="Gotham Bold"/>
                <a:sym typeface="Gotham Bold"/>
              </a:defRPr>
            </a:lvl3pPr>
            <a:lvl4pPr marL="1044867" indent="-351199">
              <a:lnSpc>
                <a:spcPct val="100000"/>
              </a:lnSpc>
              <a:spcBef>
                <a:spcPts val="0"/>
              </a:spcBef>
              <a:buClrTx/>
              <a:defRPr sz="1800">
                <a:solidFill>
                  <a:schemeClr val="accent1"/>
                </a:solidFill>
                <a:latin typeface="Gotham Bold"/>
                <a:ea typeface="Gotham Bold"/>
                <a:cs typeface="Gotham Bold"/>
                <a:sym typeface="Gotham Bold"/>
              </a:defRPr>
            </a:lvl4pPr>
            <a:lvl5pPr marL="1339319" indent="-391677">
              <a:lnSpc>
                <a:spcPct val="100000"/>
              </a:lnSpc>
              <a:spcBef>
                <a:spcPts val="0"/>
              </a:spcBef>
              <a:buClrTx/>
              <a:defRPr sz="1800">
                <a:solidFill>
                  <a:schemeClr val="accent1"/>
                </a:solidFill>
                <a:latin typeface="Gotham Bold"/>
                <a:ea typeface="Gotham Bold"/>
                <a:cs typeface="Gotham Bold"/>
                <a:sym typeface="Gotham Bold"/>
              </a:defRPr>
            </a:lvl5pPr>
          </a:lstStyle>
          <a:p>
            <a:pPr/>
            <a:r>
              <a:t>SECTION TITLE</a:t>
            </a:r>
          </a:p>
          <a:p>
            <a:pPr lvl="1"/>
            <a:r>
              <a:t/>
            </a:r>
          </a:p>
          <a:p>
            <a:pPr lvl="2"/>
            <a:r>
              <a:t/>
            </a:r>
          </a:p>
          <a:p>
            <a:pPr lvl="3"/>
            <a:r>
              <a:t/>
            </a:r>
          </a:p>
          <a:p>
            <a:pPr lvl="4"/>
            <a:r>
              <a:t/>
            </a:r>
          </a:p>
        </p:txBody>
      </p:sp>
      <p:pic>
        <p:nvPicPr>
          <p:cNvPr id="1314" name="Immagine 12" descr="Immagine 12"/>
          <p:cNvPicPr>
            <a:picLocks noChangeAspect="1"/>
          </p:cNvPicPr>
          <p:nvPr/>
        </p:nvPicPr>
        <p:blipFill>
          <a:blip r:embed="rId3">
            <a:extLst/>
          </a:blip>
          <a:stretch>
            <a:fillRect/>
          </a:stretch>
        </p:blipFill>
        <p:spPr>
          <a:xfrm>
            <a:off x="22769617" y="11391575"/>
            <a:ext cx="1612796" cy="1790701"/>
          </a:xfrm>
          <a:prstGeom prst="rect">
            <a:avLst/>
          </a:prstGeom>
          <a:ln w="12700">
            <a:miter lim="400000"/>
          </a:ln>
        </p:spPr>
      </p:pic>
      <p:sp>
        <p:nvSpPr>
          <p:cNvPr id="1315" name="Segnaposto testo 17"/>
          <p:cNvSpPr/>
          <p:nvPr>
            <p:ph type="body" sz="quarter" idx="21" hasCustomPrompt="1"/>
          </p:nvPr>
        </p:nvSpPr>
        <p:spPr>
          <a:xfrm>
            <a:off x="14647254" y="4894562"/>
            <a:ext cx="7303715" cy="646332"/>
          </a:xfrm>
          <a:prstGeom prst="rect">
            <a:avLst/>
          </a:prstGeom>
        </p:spPr>
        <p:txBody>
          <a:bodyPr/>
          <a:lstStyle>
            <a:lvl1pPr marL="0" indent="0">
              <a:lnSpc>
                <a:spcPct val="100000"/>
              </a:lnSpc>
              <a:spcBef>
                <a:spcPts val="0"/>
              </a:spcBef>
              <a:buClrTx/>
              <a:buSzTx/>
              <a:buNone/>
              <a:defRPr sz="4200">
                <a:latin typeface="Gotham Black"/>
                <a:ea typeface="Gotham Black"/>
                <a:cs typeface="Gotham Black"/>
                <a:sym typeface="Gotham Black"/>
              </a:defRPr>
            </a:lvl1pPr>
          </a:lstStyle>
          <a:p>
            <a:pPr/>
            <a:r>
              <a:t>Content slide Title</a:t>
            </a:r>
          </a:p>
        </p:txBody>
      </p:sp>
      <p:sp>
        <p:nvSpPr>
          <p:cNvPr id="1316" name="Segnaposto testo 17"/>
          <p:cNvSpPr/>
          <p:nvPr>
            <p:ph type="body" sz="quarter" idx="22" hasCustomPrompt="1"/>
          </p:nvPr>
        </p:nvSpPr>
        <p:spPr>
          <a:xfrm>
            <a:off x="14647253" y="7697268"/>
            <a:ext cx="7303715" cy="369333"/>
          </a:xfrm>
          <a:prstGeom prst="rect">
            <a:avLst/>
          </a:prstGeom>
        </p:spPr>
        <p:txBody>
          <a:bodyPr/>
          <a:lstStyle>
            <a:lvl1pPr marL="0" indent="0">
              <a:lnSpc>
                <a:spcPct val="100000"/>
              </a:lnSpc>
              <a:spcBef>
                <a:spcPts val="0"/>
              </a:spcBef>
              <a:buClrTx/>
              <a:buSzTx/>
              <a:buNone/>
              <a:defRPr sz="2400">
                <a:latin typeface="Gotham Book"/>
                <a:ea typeface="Gotham Book"/>
                <a:cs typeface="Gotham Book"/>
                <a:sym typeface="Gotham Book"/>
              </a:defRPr>
            </a:lvl1pPr>
          </a:lstStyle>
          <a:p>
            <a:pPr/>
            <a:r>
              <a:t>Second line Subtitle (optional).</a:t>
            </a:r>
          </a:p>
        </p:txBody>
      </p:sp>
      <p:sp>
        <p:nvSpPr>
          <p:cNvPr id="1317" name="Segnaposto testo 17"/>
          <p:cNvSpPr/>
          <p:nvPr>
            <p:ph type="body" sz="quarter" idx="23" hasCustomPrompt="1"/>
          </p:nvPr>
        </p:nvSpPr>
        <p:spPr>
          <a:xfrm>
            <a:off x="14647253" y="8578044"/>
            <a:ext cx="7303715" cy="1938992"/>
          </a:xfrm>
          <a:prstGeom prst="rect">
            <a:avLst/>
          </a:prstGeom>
        </p:spPr>
        <p:txBody>
          <a:bodyPr/>
          <a:lstStyle>
            <a:lvl1pPr marL="0" indent="0">
              <a:lnSpc>
                <a:spcPct val="100000"/>
              </a:lnSpc>
              <a:spcBef>
                <a:spcPts val="0"/>
              </a:spcBef>
              <a:buClrTx/>
              <a:buSzTx/>
              <a:buNone/>
              <a:defRPr b="1" sz="2100">
                <a:latin typeface="Myriad Pro Light"/>
                <a:ea typeface="Myriad Pro Light"/>
                <a:cs typeface="Myriad Pro Light"/>
                <a:sym typeface="Myriad Pro Light"/>
              </a:defRPr>
            </a:lvl1pPr>
          </a:lstStyle>
          <a:p>
            <a:pPr/>
            <a:r>
              <a:t>Lorem ipsum dolor sit amet, consectetur adipiscing elit. Proin ut tortor lectus. Sed tristique, tortor et porta rhoncus, ante magna dapibus sapien, eget interdum risus mauris vel ex. Cras posuere hendrerit odio, a sodales arcu lobortis eget. Orci varius natoque penatibus et magnis dis parturient montes, nascetur ridiculus mus.</a:t>
            </a:r>
          </a:p>
        </p:txBody>
      </p:sp>
      <p:sp>
        <p:nvSpPr>
          <p:cNvPr id="1318" name="Segnaposto testo 17"/>
          <p:cNvSpPr/>
          <p:nvPr>
            <p:ph type="body" sz="quarter" idx="24" hasCustomPrompt="1"/>
          </p:nvPr>
        </p:nvSpPr>
        <p:spPr>
          <a:xfrm>
            <a:off x="6337875" y="2599406"/>
            <a:ext cx="7491601"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19" name="Segnaposto immagine 13"/>
          <p:cNvSpPr/>
          <p:nvPr>
            <p:ph type="pic" sz="quarter" idx="25"/>
          </p:nvPr>
        </p:nvSpPr>
        <p:spPr>
          <a:xfrm>
            <a:off x="6337875" y="3466800"/>
            <a:ext cx="7491601" cy="8812801"/>
          </a:xfrm>
          <a:prstGeom prst="rect">
            <a:avLst/>
          </a:prstGeom>
        </p:spPr>
        <p:txBody>
          <a:bodyPr lIns="91439" tIns="45719" rIns="91439" bIns="45719">
            <a:noAutofit/>
          </a:bodyPr>
          <a:lstStyle/>
          <a:p>
            <a:pPr/>
          </a:p>
        </p:txBody>
      </p:sp>
      <p:sp>
        <p:nvSpPr>
          <p:cNvPr id="1320" name="Segnaposto testo 17"/>
          <p:cNvSpPr/>
          <p:nvPr>
            <p:ph type="body" sz="quarter" idx="26" hasCustomPrompt="1"/>
          </p:nvPr>
        </p:nvSpPr>
        <p:spPr>
          <a:xfrm>
            <a:off x="2456335" y="2599406"/>
            <a:ext cx="3610933"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21" name="Segnaposto immagine 13"/>
          <p:cNvSpPr/>
          <p:nvPr>
            <p:ph type="pic" sz="quarter" idx="27"/>
          </p:nvPr>
        </p:nvSpPr>
        <p:spPr>
          <a:xfrm>
            <a:off x="2467267" y="3456047"/>
            <a:ext cx="3600001" cy="3639601"/>
          </a:xfrm>
          <a:prstGeom prst="rect">
            <a:avLst/>
          </a:prstGeom>
        </p:spPr>
        <p:txBody>
          <a:bodyPr lIns="91439" tIns="45719" rIns="91439" bIns="45719">
            <a:noAutofit/>
          </a:bodyPr>
          <a:lstStyle/>
          <a:p>
            <a:pPr/>
          </a:p>
        </p:txBody>
      </p:sp>
      <p:sp>
        <p:nvSpPr>
          <p:cNvPr id="1322" name="Segnaposto testo 17"/>
          <p:cNvSpPr/>
          <p:nvPr>
            <p:ph type="body" sz="quarter" idx="28" hasCustomPrompt="1"/>
          </p:nvPr>
        </p:nvSpPr>
        <p:spPr>
          <a:xfrm>
            <a:off x="2467267" y="7772606"/>
            <a:ext cx="3610932" cy="276677"/>
          </a:xfrm>
          <a:prstGeom prst="rect">
            <a:avLst/>
          </a:prstGeom>
        </p:spPr>
        <p:txBody>
          <a:bodyPr/>
          <a:lstStyle>
            <a:lvl1pPr marL="0" indent="0">
              <a:lnSpc>
                <a:spcPct val="100000"/>
              </a:lnSpc>
              <a:spcBef>
                <a:spcPts val="0"/>
              </a:spcBef>
              <a:buClrTx/>
              <a:buSzTx/>
              <a:buNone/>
              <a:defRPr sz="1800">
                <a:latin typeface="Gotham Bold"/>
                <a:ea typeface="Gotham Bold"/>
                <a:cs typeface="Gotham Bold"/>
                <a:sym typeface="Gotham Bold"/>
              </a:defRPr>
            </a:lvl1pPr>
          </a:lstStyle>
          <a:p>
            <a:pPr/>
            <a:r>
              <a:t>IMG TITLE</a:t>
            </a:r>
          </a:p>
        </p:txBody>
      </p:sp>
      <p:sp>
        <p:nvSpPr>
          <p:cNvPr id="1323" name="Segnaposto immagine 13"/>
          <p:cNvSpPr/>
          <p:nvPr>
            <p:ph type="pic" sz="quarter" idx="29"/>
          </p:nvPr>
        </p:nvSpPr>
        <p:spPr>
          <a:xfrm>
            <a:off x="2478197" y="8629247"/>
            <a:ext cx="3600001" cy="3639601"/>
          </a:xfrm>
          <a:prstGeom prst="rect">
            <a:avLst/>
          </a:prstGeom>
        </p:spPr>
        <p:txBody>
          <a:bodyPr lIns="91439" tIns="45719" rIns="91439" bIns="45719">
            <a:noAutofit/>
          </a:bodyPr>
          <a:lstStyle/>
          <a:p>
            <a:pPr/>
          </a:p>
        </p:txBody>
      </p:sp>
      <p:sp>
        <p:nvSpPr>
          <p:cNvPr id="1324" name="CasellaDiTesto 29"/>
          <p:cNvSpPr txBox="1"/>
          <p:nvPr/>
        </p:nvSpPr>
        <p:spPr>
          <a:xfrm>
            <a:off x="899794" y="12990072"/>
            <a:ext cx="7017489"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500">
                <a:solidFill>
                  <a:srgbClr val="27AC3A"/>
                </a:solidFill>
                <a:latin typeface="Myriad Pro"/>
                <a:ea typeface="Myriad Pro"/>
                <a:cs typeface="Myriad Pro"/>
                <a:sym typeface="Myriad Pro"/>
              </a:defRPr>
            </a:lvl1pPr>
          </a:lstStyle>
          <a:p>
            <a:pPr/>
            <a:r>
              <a:t>©2020 EMEC srl. All Rights Reserved. / CONFIDENTIAL</a:t>
            </a:r>
          </a:p>
        </p:txBody>
      </p:sp>
      <p:sp>
        <p:nvSpPr>
          <p:cNvPr id="132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 Id="rId30" Type="http://schemas.openxmlformats.org/officeDocument/2006/relationships/slideLayout" Target="../slideLayouts/slideLayout28.xml"/><Relationship Id="rId31" Type="http://schemas.openxmlformats.org/officeDocument/2006/relationships/slideLayout" Target="../slideLayouts/slideLayout29.xml"/><Relationship Id="rId32" Type="http://schemas.openxmlformats.org/officeDocument/2006/relationships/slideLayout" Target="../slideLayouts/slideLayout30.xml"/><Relationship Id="rId33" Type="http://schemas.openxmlformats.org/officeDocument/2006/relationships/slideLayout" Target="../slideLayouts/slideLayout31.xml"/><Relationship Id="rId34" Type="http://schemas.openxmlformats.org/officeDocument/2006/relationships/slideLayout" Target="../slideLayouts/slideLayout32.xml"/><Relationship Id="rId35" Type="http://schemas.openxmlformats.org/officeDocument/2006/relationships/slideLayout" Target="../slideLayouts/slideLayout33.xml"/><Relationship Id="rId36" Type="http://schemas.openxmlformats.org/officeDocument/2006/relationships/slideLayout" Target="../slideLayouts/slideLayout34.xml"/><Relationship Id="rId37" Type="http://schemas.openxmlformats.org/officeDocument/2006/relationships/slideLayout" Target="../slideLayouts/slideLayout35.xml"/><Relationship Id="rId38" Type="http://schemas.openxmlformats.org/officeDocument/2006/relationships/slideLayout" Target="../slideLayouts/slideLayout36.xml"/><Relationship Id="rId39" Type="http://schemas.openxmlformats.org/officeDocument/2006/relationships/slideLayout" Target="../slideLayouts/slideLayout37.xml"/><Relationship Id="rId40" Type="http://schemas.openxmlformats.org/officeDocument/2006/relationships/slideLayout" Target="../slideLayouts/slideLayout38.xml"/><Relationship Id="rId41" Type="http://schemas.openxmlformats.org/officeDocument/2006/relationships/slideLayout" Target="../slideLayouts/slideLayout39.xml"/><Relationship Id="rId42" Type="http://schemas.openxmlformats.org/officeDocument/2006/relationships/slideLayout" Target="../slideLayouts/slideLayout40.xml"/><Relationship Id="rId43" Type="http://schemas.openxmlformats.org/officeDocument/2006/relationships/slideLayout" Target="../slideLayouts/slideLayout41.xml"/><Relationship Id="rId44" Type="http://schemas.openxmlformats.org/officeDocument/2006/relationships/slideLayout" Target="../slideLayouts/slideLayout42.xml"/><Relationship Id="rId45" Type="http://schemas.openxmlformats.org/officeDocument/2006/relationships/slideLayout" Target="../slideLayouts/slideLayout43.xml"/><Relationship Id="rId46" Type="http://schemas.openxmlformats.org/officeDocument/2006/relationships/slideLayout" Target="../slideLayouts/slideLayout44.xml"/><Relationship Id="rId47" Type="http://schemas.openxmlformats.org/officeDocument/2006/relationships/slideLayout" Target="../slideLayouts/slideLayout45.xml"/><Relationship Id="rId48" Type="http://schemas.openxmlformats.org/officeDocument/2006/relationships/slideLayout" Target="../slideLayouts/slideLayout46.xml"/><Relationship Id="rId49" Type="http://schemas.openxmlformats.org/officeDocument/2006/relationships/slideLayout" Target="../slideLayouts/slideLayout47.xml"/><Relationship Id="rId50" Type="http://schemas.openxmlformats.org/officeDocument/2006/relationships/slideLayout" Target="../slideLayouts/slideLayout48.xml"/><Relationship Id="rId51" Type="http://schemas.openxmlformats.org/officeDocument/2006/relationships/slideLayout" Target="../slideLayouts/slideLayout49.xml"/><Relationship Id="rId52" Type="http://schemas.openxmlformats.org/officeDocument/2006/relationships/slideLayout" Target="../slideLayouts/slideLayout50.xml"/><Relationship Id="rId53" Type="http://schemas.openxmlformats.org/officeDocument/2006/relationships/slideLayout" Target="../slideLayouts/slideLayout51.xml"/><Relationship Id="rId54" Type="http://schemas.openxmlformats.org/officeDocument/2006/relationships/slideLayout" Target="../slideLayouts/slideLayout52.xml"/><Relationship Id="rId55" Type="http://schemas.openxmlformats.org/officeDocument/2006/relationships/slideLayout" Target="../slideLayouts/slideLayout53.xml"/><Relationship Id="rId56" Type="http://schemas.openxmlformats.org/officeDocument/2006/relationships/slideLayout" Target="../slideLayouts/slideLayout54.xml"/><Relationship Id="rId57" Type="http://schemas.openxmlformats.org/officeDocument/2006/relationships/slideLayout" Target="../slideLayouts/slideLayout55.xml"/><Relationship Id="rId58" Type="http://schemas.openxmlformats.org/officeDocument/2006/relationships/slideLayout" Target="../slideLayouts/slideLayout56.xml"/><Relationship Id="rId59" Type="http://schemas.openxmlformats.org/officeDocument/2006/relationships/slideLayout" Target="../slideLayouts/slideLayout57.xml"/><Relationship Id="rId60" Type="http://schemas.openxmlformats.org/officeDocument/2006/relationships/slideLayout" Target="../slideLayouts/slideLayout58.xml"/><Relationship Id="rId61" Type="http://schemas.openxmlformats.org/officeDocument/2006/relationships/slideLayout" Target="../slideLayouts/slideLayout59.xml"/><Relationship Id="rId62" Type="http://schemas.openxmlformats.org/officeDocument/2006/relationships/slideLayout" Target="../slideLayouts/slideLayout60.xml"/><Relationship Id="rId63" Type="http://schemas.openxmlformats.org/officeDocument/2006/relationships/slideLayout" Target="../slideLayouts/slideLayout61.xml"/><Relationship Id="rId64" Type="http://schemas.openxmlformats.org/officeDocument/2006/relationships/slideLayout" Target="../slideLayouts/slideLayout62.xml"/><Relationship Id="rId65" Type="http://schemas.openxmlformats.org/officeDocument/2006/relationships/slideLayout" Target="../slideLayouts/slideLayout63.xml"/><Relationship Id="rId66" Type="http://schemas.openxmlformats.org/officeDocument/2006/relationships/slideLayout" Target="../slideLayouts/slideLayout64.xml"/><Relationship Id="rId67" Type="http://schemas.openxmlformats.org/officeDocument/2006/relationships/slideLayout" Target="../slideLayouts/slideLayout65.xml"/><Relationship Id="rId68" Type="http://schemas.openxmlformats.org/officeDocument/2006/relationships/slideLayout" Target="../slideLayouts/slideLayout66.xml"/><Relationship Id="rId69" Type="http://schemas.openxmlformats.org/officeDocument/2006/relationships/slideLayout" Target="../slideLayouts/slideLayout67.xml"/><Relationship Id="rId70" Type="http://schemas.openxmlformats.org/officeDocument/2006/relationships/slideLayout" Target="../slideLayouts/slideLayout68.xml"/><Relationship Id="rId71" Type="http://schemas.openxmlformats.org/officeDocument/2006/relationships/slideLayout" Target="../slideLayouts/slideLayout69.xml"/><Relationship Id="rId72" Type="http://schemas.openxmlformats.org/officeDocument/2006/relationships/slideLayout" Target="../slideLayouts/slideLayout70.xml"/><Relationship Id="rId73" Type="http://schemas.openxmlformats.org/officeDocument/2006/relationships/slideLayout" Target="../slideLayouts/slideLayout71.xml"/><Relationship Id="rId74" Type="http://schemas.openxmlformats.org/officeDocument/2006/relationships/slideLayout" Target="../slideLayouts/slideLayout72.xml"/><Relationship Id="rId75" Type="http://schemas.openxmlformats.org/officeDocument/2006/relationships/slideLayout" Target="../slideLayouts/slideLayout73.xml"/><Relationship Id="rId76" Type="http://schemas.openxmlformats.org/officeDocument/2006/relationships/slideLayout" Target="../slideLayouts/slideLayout74.xml"/><Relationship Id="rId77" Type="http://schemas.openxmlformats.org/officeDocument/2006/relationships/slideLayout" Target="../slideLayouts/slideLayout75.xml"/><Relationship Id="rId78" Type="http://schemas.openxmlformats.org/officeDocument/2006/relationships/slideLayout" Target="../slideLayouts/slideLayout76.xml"/><Relationship Id="rId79" Type="http://schemas.openxmlformats.org/officeDocument/2006/relationships/slideLayout" Target="../slideLayouts/slideLayout77.xml"/><Relationship Id="rId80" Type="http://schemas.openxmlformats.org/officeDocument/2006/relationships/slideLayout" Target="../slideLayouts/slideLayout78.xml"/><Relationship Id="rId81" Type="http://schemas.openxmlformats.org/officeDocument/2006/relationships/slideLayout" Target="../slideLayouts/slideLayout79.xml"/><Relationship Id="rId82"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CasellaDiTesto 8"/>
          <p:cNvSpPr txBox="1"/>
          <p:nvPr/>
        </p:nvSpPr>
        <p:spPr>
          <a:xfrm>
            <a:off x="854903" y="7527794"/>
            <a:ext cx="8442960" cy="5087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ts val="13200"/>
              </a:lnSpc>
              <a:defRPr sz="11900">
                <a:solidFill>
                  <a:srgbClr val="FFFFFF"/>
                </a:solidFill>
                <a:latin typeface="Gotham Light"/>
                <a:ea typeface="Gotham Light"/>
                <a:cs typeface="Gotham Light"/>
                <a:sym typeface="Gotham Light"/>
              </a:defRPr>
            </a:pPr>
            <a:r>
              <a:t>EMEC.</a:t>
            </a:r>
          </a:p>
          <a:p>
            <a:pPr>
              <a:lnSpc>
                <a:spcPts val="13200"/>
              </a:lnSpc>
              <a:defRPr sz="11900">
                <a:solidFill>
                  <a:srgbClr val="FFFFFF"/>
                </a:solidFill>
                <a:latin typeface="Gotham Light"/>
                <a:ea typeface="Gotham Light"/>
                <a:cs typeface="Gotham Light"/>
                <a:sym typeface="Gotham Light"/>
              </a:defRPr>
            </a:pPr>
            <a:r>
              <a:t>SIMPLE</a:t>
            </a:r>
          </a:p>
          <a:p>
            <a:pPr>
              <a:lnSpc>
                <a:spcPts val="13200"/>
              </a:lnSpc>
              <a:defRPr sz="11900">
                <a:solidFill>
                  <a:srgbClr val="FFFFFF"/>
                </a:solidFill>
                <a:latin typeface="Gotham Light"/>
                <a:ea typeface="Gotham Light"/>
                <a:cs typeface="Gotham Light"/>
                <a:sym typeface="Gotham Light"/>
              </a:defRPr>
            </a:pPr>
            <a:r>
              <a:t>AS WATER</a:t>
            </a:r>
          </a:p>
        </p:txBody>
      </p:sp>
      <p:sp>
        <p:nvSpPr>
          <p:cNvPr id="3" name="Titolo Testo"/>
          <p:cNvSpPr txBox="1"/>
          <p:nvPr>
            <p:ph type="title"/>
          </p:nvPr>
        </p:nvSpPr>
        <p:spPr>
          <a:xfrm>
            <a:off x="1218564" y="184149"/>
            <a:ext cx="21934171" cy="301625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p>
            <a:pPr/>
            <a:r>
              <a:t>Titolo Testo</a:t>
            </a:r>
          </a:p>
        </p:txBody>
      </p:sp>
      <p:sp>
        <p:nvSpPr>
          <p:cNvPr id="4" name="Corpo livello uno…"/>
          <p:cNvSpPr txBox="1"/>
          <p:nvPr>
            <p:ph type="body" idx="1"/>
          </p:nvPr>
        </p:nvSpPr>
        <p:spPr>
          <a:xfrm>
            <a:off x="1218564" y="3200400"/>
            <a:ext cx="21934171" cy="10515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r>
              <a:t>Corpo livello uno</a:t>
            </a:r>
          </a:p>
          <a:p>
            <a:pPr lvl="1"/>
            <a:r>
              <a:t>Corpo livello due</a:t>
            </a:r>
          </a:p>
          <a:p>
            <a:pPr lvl="2"/>
            <a:r>
              <a:t>Corpo livello tre</a:t>
            </a:r>
          </a:p>
          <a:p>
            <a:pPr lvl="3"/>
            <a:r>
              <a:t>Corpo livello quattro</a:t>
            </a:r>
          </a:p>
          <a:p>
            <a:pPr lvl="4"/>
            <a:r>
              <a:t>Corpo livello cinque</a:t>
            </a:r>
          </a:p>
        </p:txBody>
      </p:sp>
      <p:sp>
        <p:nvSpPr>
          <p:cNvPr id="5" name="Numero diapositiva"/>
          <p:cNvSpPr txBox="1"/>
          <p:nvPr>
            <p:ph type="sldNum" sz="quarter" idx="2"/>
          </p:nvPr>
        </p:nvSpPr>
        <p:spPr>
          <a:xfrm>
            <a:off x="11779461" y="12344400"/>
            <a:ext cx="5686638" cy="736601"/>
          </a:xfrm>
          <a:prstGeom prst="rect">
            <a:avLst/>
          </a:prstGeom>
          <a:ln w="12700">
            <a:miter lim="400000"/>
          </a:ln>
        </p:spPr>
        <p:txBody>
          <a:bodyPr wrap="none" lIns="45719" rIns="45719" anchor="ctr">
            <a:spAutoFit/>
          </a:bodyPr>
          <a:lstStyle>
            <a:lvl1pPr algn="r">
              <a:defRPr sz="2200">
                <a:solidFill>
                  <a:schemeClr val="accent1"/>
                </a:solidFill>
                <a:latin typeface="Gotham Medium"/>
                <a:ea typeface="Gotham Medium"/>
                <a:cs typeface="Gotham Medium"/>
                <a:sym typeface="Gotham Medium"/>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 id="2147483727" r:id="rId81"/>
    <p:sldLayoutId id="2147483728" r:id="rId82"/>
  </p:sldLayoutIdLst>
  <p:transition xmlns:p14="http://schemas.microsoft.com/office/powerpoint/2010/main" spd="med" advClick="1"/>
  <p:txStyles>
    <p:titleStyle>
      <a:lvl1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1pPr>
      <a:lvl2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2pPr>
      <a:lvl3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3pPr>
      <a:lvl4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4pPr>
      <a:lvl5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5pPr>
      <a:lvl6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6pPr>
      <a:lvl7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7pPr>
      <a:lvl8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8pPr>
      <a:lvl9pPr marL="0" marR="0" indent="0" algn="l" defTabSz="1828800" rtl="0" latinLnBrk="0">
        <a:lnSpc>
          <a:spcPct val="90000"/>
        </a:lnSpc>
        <a:spcBef>
          <a:spcPts val="0"/>
        </a:spcBef>
        <a:spcAft>
          <a:spcPts val="0"/>
        </a:spcAft>
        <a:buClrTx/>
        <a:buSzTx/>
        <a:buFontTx/>
        <a:buNone/>
        <a:tabLst/>
        <a:defRPr b="0" baseline="0" cap="none" i="0" spc="0" strike="noStrike" sz="4000" u="none">
          <a:solidFill>
            <a:srgbClr val="323E48"/>
          </a:solidFill>
          <a:uFillTx/>
          <a:latin typeface="Gotham Medium"/>
          <a:ea typeface="Gotham Medium"/>
          <a:cs typeface="Gotham Medium"/>
          <a:sym typeface="Gotham Medium"/>
        </a:defRPr>
      </a:lvl9pPr>
    </p:titleStyle>
    <p:bodyStyle>
      <a:lvl1pPr marL="355600" marR="0" indent="-355600"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1pPr>
      <a:lvl2pPr marL="638791" marR="0" indent="-411802"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2pPr>
      <a:lvl3pPr marL="909320" marR="0" indent="-442641"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3pPr>
      <a:lvl4pPr marL="1318022" marR="0" indent="-624354"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4pPr>
      <a:lvl5pPr marL="1643956" marR="0" indent="-696314"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5pPr>
      <a:lvl6pPr marL="4978400" marR="0" indent="-406400"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6pPr>
      <a:lvl7pPr marL="5892800" marR="0" indent="-406400"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7pPr>
      <a:lvl8pPr marL="6807200" marR="0" indent="-406400"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8pPr>
      <a:lvl9pPr marL="7721600" marR="0" indent="-406400" algn="l" defTabSz="1828800" rtl="0" latinLnBrk="0">
        <a:lnSpc>
          <a:spcPct val="90000"/>
        </a:lnSpc>
        <a:spcBef>
          <a:spcPts val="2000"/>
        </a:spcBef>
        <a:spcAft>
          <a:spcPts val="0"/>
        </a:spcAft>
        <a:buClr>
          <a:schemeClr val="accent1"/>
        </a:buClr>
        <a:buSzPct val="100000"/>
        <a:buFontTx/>
        <a:buChar char="•"/>
        <a:tabLst/>
        <a:defRPr b="0" baseline="0" cap="none" i="0" spc="0" strike="noStrike" sz="3200" u="none">
          <a:solidFill>
            <a:srgbClr val="323E48"/>
          </a:solidFill>
          <a:uFillTx/>
          <a:latin typeface="Myriad Pro"/>
          <a:ea typeface="Myriad Pro"/>
          <a:cs typeface="Myriad Pro"/>
          <a:sym typeface="Myriad Pro"/>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1pPr>
      <a:lvl2pPr marL="0" marR="0" indent="4572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2pPr>
      <a:lvl3pPr marL="0" marR="0" indent="9144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3pPr>
      <a:lvl4pPr marL="0" marR="0" indent="13716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4pPr>
      <a:lvl5pPr marL="0" marR="0" indent="18288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5pPr>
      <a:lvl6pPr marL="0" marR="0" indent="22860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6pPr>
      <a:lvl7pPr marL="0" marR="0" indent="27432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7pPr>
      <a:lvl8pPr marL="0" marR="0" indent="32004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8pPr>
      <a:lvl9pPr marL="0" marR="0" indent="3657600" algn="r" defTabSz="9144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otham Medium"/>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15.jpeg"/><Relationship Id="rId5" Type="http://schemas.openxmlformats.org/officeDocument/2006/relationships/image" Target="../media/image1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3.png"/><Relationship Id="rId3" Type="http://schemas.openxmlformats.org/officeDocument/2006/relationships/image" Target="../media/image16.jpeg"/><Relationship Id="rId4" Type="http://schemas.openxmlformats.org/officeDocument/2006/relationships/image" Target="../media/image17.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8.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hyperlink" Target="https://youtu.be/B6XnGrcdIBk?si=bocwzN52JyUnC5sm" TargetMode="External"/><Relationship Id="rId4" Type="http://schemas.openxmlformats.org/officeDocument/2006/relationships/image" Target="../media/image19.png"/><Relationship Id="rId5" Type="http://schemas.openxmlformats.org/officeDocument/2006/relationships/hyperlink" Target="https://youtu.be/bT1m7WjE6YU?si=2j0NFWej2AMvlN4m" TargetMode="External"/><Relationship Id="rId6" Type="http://schemas.openxmlformats.org/officeDocument/2006/relationships/image" Target="../media/image2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8.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hyperlink" Target="https://youtu.be/LajC5eP0iSc?si=KNDTci1t2oLYU1mK" TargetMode="External"/><Relationship Id="rId5" Type="http://schemas.openxmlformats.org/officeDocument/2006/relationships/image" Target="../media/image19.png"/><Relationship Id="rId6" Type="http://schemas.openxmlformats.org/officeDocument/2006/relationships/hyperlink" Target="https://youtu.be/bT1m7WjE6YU?si=mJ0j1kEjMMFSGlUU"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8.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1.png"/><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2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2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2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hyperlink" Target="https://youtu.be/xPbo3NttNOY?si=7UpYy3OinUWNN-yk" TargetMode="External"/><Relationship Id="rId5" Type="http://schemas.openxmlformats.org/officeDocument/2006/relationships/image" Target="../media/image19.png"/><Relationship Id="rId6" Type="http://schemas.openxmlformats.org/officeDocument/2006/relationships/hyperlink" Target="https://youtu.be/e4vbH_fnh28?si=k8aCwkGPuWumom4Z" TargetMode="External"/><Relationship Id="rId7" Type="http://schemas.openxmlformats.org/officeDocument/2006/relationships/hyperlink" Target="https://youtu.be/PvBdK1aNAVg?si=3ohunJagEM9loht7" TargetMode="External"/><Relationship Id="rId8" Type="http://schemas.openxmlformats.org/officeDocument/2006/relationships/hyperlink" Target="https://youtu.be/bc4GbgznjnQ?si=d0G_5a6LU_o184Xg" TargetMode="External"/><Relationship Id="rId9" Type="http://schemas.openxmlformats.org/officeDocument/2006/relationships/hyperlink" Target="https://youtu.be/IfOcstT90fk?si=Bu5cZ4Wsa2HfpT16" TargetMode="External"/><Relationship Id="rId10" Type="http://schemas.openxmlformats.org/officeDocument/2006/relationships/hyperlink" Target="https://youtu.be/lwkDJbXl2_I?si=ZHp_ms9pnBhUuNft" TargetMode="Externa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8.jpe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2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8.jpeg"/><Relationship Id="rId4" Type="http://schemas.openxmlformats.org/officeDocument/2006/relationships/image" Target="../media/image26.png"/><Relationship Id="rId5" Type="http://schemas.openxmlformats.org/officeDocument/2006/relationships/image" Target="../media/image27.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 Id="rId3" Type="http://schemas.openxmlformats.org/officeDocument/2006/relationships/image" Target="../media/image18.jpeg"/><Relationship Id="rId4" Type="http://schemas.openxmlformats.org/officeDocument/2006/relationships/image" Target="../media/image3.png"/><Relationship Id="rId5" Type="http://schemas.openxmlformats.org/officeDocument/2006/relationships/hyperlink" Target="https://youtu.be/6BeMR8wJOuc?si=n8RofeF2kw5QWKVJ" TargetMode="External"/><Relationship Id="rId6" Type="http://schemas.openxmlformats.org/officeDocument/2006/relationships/image" Target="../media/image29.png"/><Relationship Id="rId7" Type="http://schemas.openxmlformats.org/officeDocument/2006/relationships/image" Target="../media/image30.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9.jpe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35.png"/><Relationship Id="rId4" Type="http://schemas.openxmlformats.org/officeDocument/2006/relationships/image" Target="../media/image3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1.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2.png"/><Relationship Id="rId3" Type="http://schemas.openxmlformats.org/officeDocument/2006/relationships/image" Target="../media/image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17.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3.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5" name="Segnaposto testo 1"/>
          <p:cNvSpPr txBox="1"/>
          <p:nvPr>
            <p:ph type="body" sz="quarter" idx="1"/>
          </p:nvPr>
        </p:nvSpPr>
        <p:spPr>
          <a:xfrm>
            <a:off x="11952755" y="1490774"/>
            <a:ext cx="8943201" cy="4339651"/>
          </a:xfrm>
          <a:prstGeom prst="rect">
            <a:avLst/>
          </a:prstGeom>
        </p:spPr>
        <p:txBody>
          <a:bodyPr/>
          <a:lstStyle/>
          <a:p>
            <a:pPr>
              <a:defRPr sz="9000">
                <a:solidFill>
                  <a:schemeClr val="accent1"/>
                </a:solidFill>
              </a:defRPr>
            </a:pPr>
            <a:r>
              <a:t>              </a:t>
            </a:r>
          </a:p>
          <a:p>
            <a:pPr>
              <a:lnSpc>
                <a:spcPct val="150000"/>
              </a:lnSpc>
              <a:defRPr sz="9000"/>
            </a:pPr>
            <a:r>
              <a:t>Pool Training</a:t>
            </a:r>
          </a:p>
        </p:txBody>
      </p:sp>
      <p:pic>
        <p:nvPicPr>
          <p:cNvPr id="1336" name="Immagine 7" descr="Immagine 7"/>
          <p:cNvPicPr>
            <a:picLocks noChangeAspect="1"/>
          </p:cNvPicPr>
          <p:nvPr/>
        </p:nvPicPr>
        <p:blipFill>
          <a:blip r:embed="rId2">
            <a:extLst/>
          </a:blip>
          <a:stretch>
            <a:fillRect/>
          </a:stretch>
        </p:blipFill>
        <p:spPr>
          <a:xfrm>
            <a:off x="11976440" y="1870335"/>
            <a:ext cx="2943355" cy="83145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8" name="Segnaposto testo 1"/>
          <p:cNvSpPr txBox="1"/>
          <p:nvPr>
            <p:ph type="body" idx="1"/>
          </p:nvPr>
        </p:nvSpPr>
        <p:spPr>
          <a:xfrm>
            <a:off x="-1066353" y="-775941"/>
            <a:ext cx="16170444" cy="11079957"/>
          </a:xfrm>
          <a:prstGeom prst="rect">
            <a:avLst/>
          </a:prstGeom>
        </p:spPr>
        <p:txBody>
          <a:bodyPr/>
          <a:lstStyle/>
          <a:p>
            <a:pPr/>
            <a:r>
              <a:t>01</a:t>
            </a:r>
          </a:p>
        </p:txBody>
      </p:sp>
      <p:sp>
        <p:nvSpPr>
          <p:cNvPr id="1339" name="Segnaposto testo 2"/>
          <p:cNvSpPr/>
          <p:nvPr>
            <p:ph type="body" idx="21"/>
          </p:nvPr>
        </p:nvSpPr>
        <p:spPr>
          <a:xfrm>
            <a:off x="8376403" y="5036638"/>
            <a:ext cx="8986128" cy="1507889"/>
          </a:xfrm>
          <a:prstGeom prst="rect">
            <a:avLst/>
          </a:prstGeom>
          <a:extLst>
            <a:ext uri="{C572A759-6A51-4108-AA02-DFA0A04FC94B}">
              <ma14:wrappingTextBoxFlag xmlns:ma14="http://schemas.microsoft.com/office/mac/drawingml/2011/main" val="1"/>
            </a:ext>
          </a:extLst>
        </p:spPr>
        <p:txBody>
          <a:bodyPr/>
          <a:lstStyle/>
          <a:p>
            <a:pPr defTabSz="1426463">
              <a:defRPr sz="6942">
                <a:latin typeface="Gotham Black"/>
                <a:ea typeface="Gotham Black"/>
                <a:cs typeface="Gotham Black"/>
                <a:sym typeface="Gotham Black"/>
              </a:defRPr>
            </a:pPr>
            <a:r>
              <a:t>Introduction </a:t>
            </a:r>
          </a:p>
          <a:p>
            <a:pPr defTabSz="1426463">
              <a:defRPr sz="3432">
                <a:latin typeface="Gotham Medium"/>
                <a:ea typeface="Gotham Medium"/>
                <a:cs typeface="Gotham Medium"/>
                <a:sym typeface="Gotham Medium"/>
              </a:defRPr>
            </a:pPr>
            <a:r>
              <a:t>Pool, water and parameters</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1" name="Immagine 5" descr="Immagine 5"/>
          <p:cNvPicPr>
            <a:picLocks noChangeAspect="1"/>
          </p:cNvPicPr>
          <p:nvPr/>
        </p:nvPicPr>
        <p:blipFill>
          <a:blip r:embed="rId2">
            <a:extLst/>
          </a:blip>
          <a:srcRect l="12772" t="24383" r="12772" b="32419"/>
          <a:stretch>
            <a:fillRect/>
          </a:stretch>
        </p:blipFill>
        <p:spPr>
          <a:xfrm>
            <a:off x="36496" y="9344936"/>
            <a:ext cx="11750341" cy="3408659"/>
          </a:xfrm>
          <a:prstGeom prst="rect">
            <a:avLst/>
          </a:prstGeom>
          <a:ln w="12700">
            <a:miter lim="400000"/>
          </a:ln>
        </p:spPr>
      </p:pic>
      <p:pic>
        <p:nvPicPr>
          <p:cNvPr id="1342" name="Immagine 7" descr="Immagine 7"/>
          <p:cNvPicPr>
            <a:picLocks noChangeAspect="1"/>
          </p:cNvPicPr>
          <p:nvPr/>
        </p:nvPicPr>
        <p:blipFill>
          <a:blip r:embed="rId3">
            <a:extLst/>
          </a:blip>
          <a:stretch>
            <a:fillRect/>
          </a:stretch>
        </p:blipFill>
        <p:spPr>
          <a:xfrm>
            <a:off x="-943298" y="2036336"/>
            <a:ext cx="12740537" cy="7155934"/>
          </a:xfrm>
          <a:prstGeom prst="rect">
            <a:avLst/>
          </a:prstGeom>
          <a:ln w="12700">
            <a:miter lim="400000"/>
          </a:ln>
        </p:spPr>
      </p:pic>
      <p:pic>
        <p:nvPicPr>
          <p:cNvPr id="1343" name="Immagine 6" descr="Immagine 6"/>
          <p:cNvPicPr>
            <a:picLocks noChangeAspect="1"/>
          </p:cNvPicPr>
          <p:nvPr/>
        </p:nvPicPr>
        <p:blipFill>
          <a:blip r:embed="rId4">
            <a:extLst/>
          </a:blip>
          <a:srcRect l="0" t="0" r="0" b="10609"/>
          <a:stretch>
            <a:fillRect/>
          </a:stretch>
        </p:blipFill>
        <p:spPr>
          <a:xfrm>
            <a:off x="11936963" y="9305432"/>
            <a:ext cx="5155164" cy="3497696"/>
          </a:xfrm>
          <a:prstGeom prst="rect">
            <a:avLst/>
          </a:prstGeom>
          <a:ln w="12700">
            <a:miter lim="400000"/>
          </a:ln>
        </p:spPr>
      </p:pic>
      <p:pic>
        <p:nvPicPr>
          <p:cNvPr id="1344" name="Immagine 10" descr="Immagine 10"/>
          <p:cNvPicPr>
            <a:picLocks noChangeAspect="1"/>
          </p:cNvPicPr>
          <p:nvPr/>
        </p:nvPicPr>
        <p:blipFill>
          <a:blip r:embed="rId5">
            <a:extLst/>
          </a:blip>
          <a:srcRect l="0" t="0" r="0" b="10976"/>
          <a:stretch>
            <a:fillRect/>
          </a:stretch>
        </p:blipFill>
        <p:spPr>
          <a:xfrm>
            <a:off x="17242314" y="9305562"/>
            <a:ext cx="3912563" cy="3483097"/>
          </a:xfrm>
          <a:prstGeom prst="rect">
            <a:avLst/>
          </a:prstGeom>
          <a:ln w="12700">
            <a:miter lim="400000"/>
          </a:ln>
        </p:spPr>
      </p:pic>
      <p:sp>
        <p:nvSpPr>
          <p:cNvPr id="1345"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46" name="A swimming pool is a private or public structure designed to hold water to enable swimming or other leisure activities.…"/>
          <p:cNvSpPr txBox="1"/>
          <p:nvPr/>
        </p:nvSpPr>
        <p:spPr>
          <a:xfrm>
            <a:off x="12953039" y="1926531"/>
            <a:ext cx="10750615" cy="540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800">
                <a:solidFill>
                  <a:schemeClr val="accent2">
                    <a:lumOff val="-3019"/>
                  </a:schemeClr>
                </a:solidFill>
                <a:latin typeface="Gotham Medium"/>
                <a:ea typeface="Gotham Medium"/>
                <a:cs typeface="Gotham Medium"/>
                <a:sym typeface="Gotham Medium"/>
              </a:defRPr>
            </a:pPr>
            <a:r>
              <a:t>A swimming pool is a private or public structure designed to hold water to enable swimming or other leisure activities.</a:t>
            </a:r>
          </a:p>
          <a:p>
            <a:pPr>
              <a:defRPr sz="1000">
                <a:solidFill>
                  <a:schemeClr val="accent2">
                    <a:lumOff val="-3019"/>
                  </a:schemeClr>
                </a:solidFill>
                <a:latin typeface="Gotham Medium"/>
                <a:ea typeface="Gotham Medium"/>
                <a:cs typeface="Gotham Medium"/>
                <a:sym typeface="Gotham Medium"/>
              </a:defRPr>
            </a:pPr>
          </a:p>
          <a:p>
            <a:pPr>
              <a:defRPr sz="2800">
                <a:solidFill>
                  <a:schemeClr val="accent2">
                    <a:lumOff val="-3019"/>
                  </a:schemeClr>
                </a:solidFill>
                <a:latin typeface="Gotham Medium"/>
                <a:ea typeface="Gotham Medium"/>
                <a:cs typeface="Gotham Medium"/>
                <a:sym typeface="Gotham Medium"/>
              </a:defRPr>
            </a:pPr>
            <a:r>
              <a:t>We can split pools in different category considering:</a:t>
            </a:r>
          </a:p>
          <a:p>
            <a:pPr>
              <a:defRPr sz="1000">
                <a:solidFill>
                  <a:schemeClr val="accent2">
                    <a:lumOff val="-3019"/>
                  </a:schemeClr>
                </a:solidFill>
                <a:latin typeface="Gotham Medium"/>
                <a:ea typeface="Gotham Medium"/>
                <a:cs typeface="Gotham Medium"/>
                <a:sym typeface="Gotham Medium"/>
              </a:defRPr>
            </a:pPr>
          </a:p>
          <a:p>
            <a:pPr lvl="1" marL="914400" indent="-457200">
              <a:buClr>
                <a:schemeClr val="accent1"/>
              </a:buClr>
              <a:buSzPct val="100000"/>
              <a:buFont typeface="Arial"/>
              <a:buChar char="•"/>
              <a:defRPr sz="2800">
                <a:solidFill>
                  <a:schemeClr val="accent2">
                    <a:lumOff val="-3019"/>
                  </a:schemeClr>
                </a:solidFill>
                <a:latin typeface="Gotham Medium"/>
                <a:ea typeface="Gotham Medium"/>
                <a:cs typeface="Gotham Medium"/>
                <a:sym typeface="Gotham Medium"/>
              </a:defRPr>
            </a:pPr>
            <a:r>
              <a:t>Building structure: in or above the ground, tube spa, infinity, zero-entry or suspended pool </a:t>
            </a:r>
          </a:p>
          <a:p>
            <a:pPr lvl="1" marL="914400" indent="-457200">
              <a:buClr>
                <a:schemeClr val="accent1"/>
              </a:buClr>
              <a:buSzPct val="100000"/>
              <a:buFont typeface="Arial"/>
              <a:buChar char="•"/>
              <a:defRPr sz="1000">
                <a:solidFill>
                  <a:schemeClr val="accent2">
                    <a:lumOff val="-3019"/>
                  </a:schemeClr>
                </a:solidFill>
                <a:latin typeface="Gotham Medium"/>
                <a:ea typeface="Gotham Medium"/>
                <a:cs typeface="Gotham Medium"/>
                <a:sym typeface="Gotham Medium"/>
              </a:defRPr>
            </a:pPr>
          </a:p>
          <a:p>
            <a:pPr lvl="1" marL="914400" indent="-457200">
              <a:buClr>
                <a:schemeClr val="accent1"/>
              </a:buClr>
              <a:buSzPct val="100000"/>
              <a:buFont typeface="Arial"/>
              <a:buChar char="•"/>
              <a:defRPr sz="2800">
                <a:solidFill>
                  <a:schemeClr val="accent2">
                    <a:lumOff val="-3019"/>
                  </a:schemeClr>
                </a:solidFill>
                <a:latin typeface="Gotham Medium"/>
                <a:ea typeface="Gotham Medium"/>
                <a:cs typeface="Gotham Medium"/>
                <a:sym typeface="Gotham Medium"/>
              </a:defRPr>
            </a:pPr>
            <a:r>
              <a:t>Material:  concrete, natural stone, metal, plastic, composite or fiberglass</a:t>
            </a:r>
          </a:p>
          <a:p>
            <a:pPr lvl="1" marL="914400" indent="-457200">
              <a:buClr>
                <a:schemeClr val="accent1"/>
              </a:buClr>
              <a:buSzPct val="100000"/>
              <a:buFont typeface="Arial"/>
              <a:buChar char="•"/>
              <a:defRPr sz="1000">
                <a:solidFill>
                  <a:schemeClr val="accent2">
                    <a:lumOff val="-3019"/>
                  </a:schemeClr>
                </a:solidFill>
                <a:latin typeface="Gotham Medium"/>
                <a:ea typeface="Gotham Medium"/>
                <a:cs typeface="Gotham Medium"/>
                <a:sym typeface="Gotham Medium"/>
              </a:defRPr>
            </a:pPr>
          </a:p>
          <a:p>
            <a:pPr lvl="1" marL="914400" indent="-457200">
              <a:buClr>
                <a:schemeClr val="accent1"/>
              </a:buClr>
              <a:buSzPct val="100000"/>
              <a:buFont typeface="Arial"/>
              <a:buChar char="•"/>
              <a:defRPr sz="2800">
                <a:solidFill>
                  <a:schemeClr val="accent2">
                    <a:lumOff val="-3019"/>
                  </a:schemeClr>
                </a:solidFill>
                <a:latin typeface="Gotham Medium"/>
                <a:ea typeface="Gotham Medium"/>
                <a:cs typeface="Gotham Medium"/>
                <a:sym typeface="Gotham Medium"/>
              </a:defRPr>
            </a:pPr>
            <a:r>
              <a:t>Temperature of the water: hot or cold</a:t>
            </a:r>
          </a:p>
          <a:p>
            <a:pPr lvl="1" marL="914400" indent="-457200">
              <a:buClr>
                <a:schemeClr val="accent1"/>
              </a:buClr>
              <a:buSzPct val="100000"/>
              <a:buFont typeface="Arial"/>
              <a:buChar char="•"/>
              <a:defRPr sz="2800">
                <a:solidFill>
                  <a:schemeClr val="accent2">
                    <a:lumOff val="-3019"/>
                  </a:schemeClr>
                </a:solidFill>
                <a:latin typeface="Gotham Medium"/>
                <a:ea typeface="Gotham Medium"/>
                <a:cs typeface="Gotham Medium"/>
                <a:sym typeface="Gotham Medium"/>
              </a:defRPr>
            </a:pPr>
            <a:r>
              <a:t>Indoor or outdoor</a:t>
            </a:r>
          </a:p>
        </p:txBody>
      </p:sp>
      <p:sp>
        <p:nvSpPr>
          <p:cNvPr id="1347" name="We can manage all the different kinds of pool in the same way: some features will change but our target will be  exactly the same"/>
          <p:cNvSpPr txBox="1"/>
          <p:nvPr/>
        </p:nvSpPr>
        <p:spPr>
          <a:xfrm>
            <a:off x="12953039" y="7196168"/>
            <a:ext cx="10750615" cy="1386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3000">
                <a:solidFill>
                  <a:srgbClr val="355A4F"/>
                </a:solidFill>
                <a:latin typeface="Gotham Black"/>
                <a:ea typeface="Gotham Black"/>
                <a:cs typeface="Gotham Black"/>
                <a:sym typeface="Gotham Black"/>
              </a:defRPr>
            </a:lvl1pPr>
          </a:lstStyle>
          <a:p>
            <a:pPr/>
            <a:r>
              <a:t>We can manage all the different kinds of pool in the same way: some features will change but our target will be  exactly the same</a:t>
            </a:r>
          </a:p>
        </p:txBody>
      </p:sp>
      <p:grpSp>
        <p:nvGrpSpPr>
          <p:cNvPr id="1350" name="Segnaposto immagine 16"/>
          <p:cNvGrpSpPr/>
          <p:nvPr/>
        </p:nvGrpSpPr>
        <p:grpSpPr>
          <a:xfrm>
            <a:off x="22769613" y="11374248"/>
            <a:ext cx="1612801" cy="1789201"/>
            <a:chOff x="0" y="0"/>
            <a:chExt cx="1612800" cy="1789200"/>
          </a:xfrm>
        </p:grpSpPr>
        <p:sp>
          <p:nvSpPr>
            <p:cNvPr id="1348" name="Rettangolo"/>
            <p:cNvSpPr/>
            <p:nvPr/>
          </p:nvSpPr>
          <p:spPr>
            <a:xfrm>
              <a:off x="0" y="0"/>
              <a:ext cx="1612801" cy="1789201"/>
            </a:xfrm>
            <a:prstGeom prst="rect">
              <a:avLst/>
            </a:prstGeom>
            <a:blipFill rotWithShape="1">
              <a:blip r:embed="rId6"/>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49" name="image4.png" descr="image4.png"/>
            <p:cNvPicPr>
              <a:picLocks noChangeAspect="1"/>
            </p:cNvPicPr>
            <p:nvPr/>
          </p:nvPicPr>
          <p:blipFill>
            <a:blip r:embed="rId6">
              <a:extLst/>
            </a:blip>
            <a:stretch>
              <a:fillRect/>
            </a:stretch>
          </p:blipFill>
          <p:spPr>
            <a:xfrm>
              <a:off x="0" y="0"/>
              <a:ext cx="1612801" cy="1789201"/>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2"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53" name="Water is alive and its parameters are constantly changing. This is why we must continuously intervene to ensure stable disinfection"/>
          <p:cNvSpPr txBox="1"/>
          <p:nvPr/>
        </p:nvSpPr>
        <p:spPr>
          <a:xfrm>
            <a:off x="12953039" y="1985589"/>
            <a:ext cx="10750615" cy="1386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000">
                <a:solidFill>
                  <a:srgbClr val="355A4F"/>
                </a:solidFill>
                <a:latin typeface="Gotham Black"/>
                <a:ea typeface="Gotham Black"/>
                <a:cs typeface="Gotham Black"/>
                <a:sym typeface="Gotham Black"/>
              </a:defRPr>
            </a:lvl1pPr>
          </a:lstStyle>
          <a:p>
            <a:pPr/>
            <a:r>
              <a:t>Water is alive and its parameters are constantly changing. This is why we must continuously intervene to ensure stable disinfection</a:t>
            </a:r>
          </a:p>
        </p:txBody>
      </p:sp>
      <p:pic>
        <p:nvPicPr>
          <p:cNvPr id="1354" name="Immagine 3" descr="Immagine 3"/>
          <p:cNvPicPr>
            <a:picLocks noChangeAspect="1"/>
          </p:cNvPicPr>
          <p:nvPr/>
        </p:nvPicPr>
        <p:blipFill>
          <a:blip r:embed="rId2">
            <a:extLst/>
          </a:blip>
          <a:srcRect l="4105" t="880" r="2128" b="5352"/>
          <a:stretch>
            <a:fillRect/>
          </a:stretch>
        </p:blipFill>
        <p:spPr>
          <a:xfrm>
            <a:off x="-5911442" y="2036276"/>
            <a:ext cx="17746994" cy="7156046"/>
          </a:xfrm>
          <a:prstGeom prst="rect">
            <a:avLst/>
          </a:prstGeom>
          <a:ln w="12700">
            <a:miter lim="400000"/>
          </a:ln>
        </p:spPr>
      </p:pic>
      <p:pic>
        <p:nvPicPr>
          <p:cNvPr id="1355" name="Immagine 9" descr="Immagine 9"/>
          <p:cNvPicPr>
            <a:picLocks noChangeAspect="1"/>
          </p:cNvPicPr>
          <p:nvPr/>
        </p:nvPicPr>
        <p:blipFill>
          <a:blip r:embed="rId3">
            <a:extLst/>
          </a:blip>
          <a:srcRect l="0" t="17906" r="0" b="55694"/>
          <a:stretch>
            <a:fillRect/>
          </a:stretch>
        </p:blipFill>
        <p:spPr>
          <a:xfrm>
            <a:off x="-867671" y="9344157"/>
            <a:ext cx="12698938" cy="3352370"/>
          </a:xfrm>
          <a:prstGeom prst="rect">
            <a:avLst/>
          </a:prstGeom>
          <a:ln w="12700">
            <a:miter lim="400000"/>
          </a:ln>
        </p:spPr>
      </p:pic>
      <p:grpSp>
        <p:nvGrpSpPr>
          <p:cNvPr id="1358" name="Segnaposto immagine 16"/>
          <p:cNvGrpSpPr/>
          <p:nvPr/>
        </p:nvGrpSpPr>
        <p:grpSpPr>
          <a:xfrm>
            <a:off x="22769613" y="11374248"/>
            <a:ext cx="1612801" cy="1789201"/>
            <a:chOff x="0" y="0"/>
            <a:chExt cx="1612800" cy="1789200"/>
          </a:xfrm>
        </p:grpSpPr>
        <p:sp>
          <p:nvSpPr>
            <p:cNvPr id="1356" name="Rettangolo"/>
            <p:cNvSpPr/>
            <p:nvPr/>
          </p:nvSpPr>
          <p:spPr>
            <a:xfrm>
              <a:off x="0" y="0"/>
              <a:ext cx="1612801" cy="178920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57" name="image4.png" descr="image4.png"/>
            <p:cNvPicPr>
              <a:picLocks noChangeAspect="1"/>
            </p:cNvPicPr>
            <p:nvPr/>
          </p:nvPicPr>
          <p:blipFill>
            <a:blip r:embed="rId4">
              <a:extLst/>
            </a:blip>
            <a:stretch>
              <a:fillRect/>
            </a:stretch>
          </p:blipFill>
          <p:spPr>
            <a:xfrm>
              <a:off x="0" y="0"/>
              <a:ext cx="1612801" cy="1789201"/>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0"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61" name="Automatic control"/>
          <p:cNvSpPr txBox="1"/>
          <p:nvPr/>
        </p:nvSpPr>
        <p:spPr>
          <a:xfrm>
            <a:off x="12909790" y="930465"/>
            <a:ext cx="5053559" cy="128778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Automatic control</a:t>
            </a:r>
          </a:p>
        </p:txBody>
      </p:sp>
      <p:sp>
        <p:nvSpPr>
          <p:cNvPr id="1362" name="Why should I buy an automatic control system?"/>
          <p:cNvSpPr txBox="1"/>
          <p:nvPr/>
        </p:nvSpPr>
        <p:spPr>
          <a:xfrm>
            <a:off x="12953039" y="1808109"/>
            <a:ext cx="10750615" cy="1023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Why should I buy an automatic control system?</a:t>
            </a:r>
          </a:p>
        </p:txBody>
      </p:sp>
      <p:sp>
        <p:nvSpPr>
          <p:cNvPr id="1363" name="“To dose chemicals in the correct quantity and especially when needed”"/>
          <p:cNvSpPr txBox="1"/>
          <p:nvPr/>
        </p:nvSpPr>
        <p:spPr>
          <a:xfrm>
            <a:off x="12953039" y="2541339"/>
            <a:ext cx="10750615"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000">
                <a:solidFill>
                  <a:srgbClr val="355A4F"/>
                </a:solidFill>
                <a:latin typeface="Gotham Black"/>
                <a:ea typeface="Gotham Black"/>
                <a:cs typeface="Gotham Black"/>
                <a:sym typeface="Gotham Black"/>
              </a:defRPr>
            </a:lvl1pPr>
          </a:lstStyle>
          <a:p>
            <a:pPr/>
            <a:r>
              <a:t>“To dose chemicals in the correct quantity and especially when needed” </a:t>
            </a:r>
          </a:p>
        </p:txBody>
      </p:sp>
      <p:pic>
        <p:nvPicPr>
          <p:cNvPr id="1364" name="Immagine 18" descr="Immagine 18"/>
          <p:cNvPicPr>
            <a:picLocks noChangeAspect="1"/>
          </p:cNvPicPr>
          <p:nvPr/>
        </p:nvPicPr>
        <p:blipFill>
          <a:blip r:embed="rId2">
            <a:extLst/>
          </a:blip>
          <a:stretch>
            <a:fillRect/>
          </a:stretch>
        </p:blipFill>
        <p:spPr>
          <a:xfrm>
            <a:off x="6911454" y="4939379"/>
            <a:ext cx="5456155" cy="7640835"/>
          </a:xfrm>
          <a:prstGeom prst="rect">
            <a:avLst/>
          </a:prstGeom>
          <a:ln w="12700">
            <a:miter lim="400000"/>
          </a:ln>
        </p:spPr>
      </p:pic>
      <p:pic>
        <p:nvPicPr>
          <p:cNvPr id="1365" name="Immagine 20" descr="Immagine 20"/>
          <p:cNvPicPr>
            <a:picLocks noChangeAspect="1"/>
          </p:cNvPicPr>
          <p:nvPr/>
        </p:nvPicPr>
        <p:blipFill>
          <a:blip r:embed="rId3">
            <a:extLst/>
          </a:blip>
          <a:stretch>
            <a:fillRect/>
          </a:stretch>
        </p:blipFill>
        <p:spPr>
          <a:xfrm>
            <a:off x="934745" y="2033079"/>
            <a:ext cx="6212061" cy="8266727"/>
          </a:xfrm>
          <a:prstGeom prst="rect">
            <a:avLst/>
          </a:prstGeom>
          <a:ln w="12700">
            <a:miter lim="400000"/>
          </a:ln>
        </p:spPr>
      </p:pic>
      <p:grpSp>
        <p:nvGrpSpPr>
          <p:cNvPr id="1368" name="Segnaposto immagine 16"/>
          <p:cNvGrpSpPr/>
          <p:nvPr/>
        </p:nvGrpSpPr>
        <p:grpSpPr>
          <a:xfrm>
            <a:off x="22769613" y="11374248"/>
            <a:ext cx="1612801" cy="1789201"/>
            <a:chOff x="0" y="0"/>
            <a:chExt cx="1612800" cy="1789200"/>
          </a:xfrm>
        </p:grpSpPr>
        <p:sp>
          <p:nvSpPr>
            <p:cNvPr id="1366" name="Rettangolo"/>
            <p:cNvSpPr/>
            <p:nvPr/>
          </p:nvSpPr>
          <p:spPr>
            <a:xfrm>
              <a:off x="0" y="0"/>
              <a:ext cx="1612801" cy="178920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67" name="image4.png" descr="image4.png"/>
            <p:cNvPicPr>
              <a:picLocks noChangeAspect="1"/>
            </p:cNvPicPr>
            <p:nvPr/>
          </p:nvPicPr>
          <p:blipFill>
            <a:blip r:embed="rId4">
              <a:extLst/>
            </a:blip>
            <a:stretch>
              <a:fillRect/>
            </a:stretch>
          </p:blipFill>
          <p:spPr>
            <a:xfrm>
              <a:off x="0" y="0"/>
              <a:ext cx="1612801" cy="1789201"/>
            </a:xfrm>
            <a:prstGeom prst="rect">
              <a:avLst/>
            </a:prstGeom>
            <a:ln w="12700" cap="flat">
              <a:noFill/>
              <a:miter lim="400000"/>
            </a:ln>
            <a:effectLst/>
          </p:spPr>
        </p:pic>
      </p:grpSp>
      <p:pic>
        <p:nvPicPr>
          <p:cNvPr id="1369" name="modbus.png" descr="modbus.png"/>
          <p:cNvPicPr>
            <a:picLocks noChangeAspect="1"/>
          </p:cNvPicPr>
          <p:nvPr/>
        </p:nvPicPr>
        <p:blipFill>
          <a:blip r:embed="rId5">
            <a:extLst/>
          </a:blip>
          <a:stretch>
            <a:fillRect/>
          </a:stretch>
        </p:blipFill>
        <p:spPr>
          <a:xfrm>
            <a:off x="13022304" y="4940335"/>
            <a:ext cx="1180360" cy="1180360"/>
          </a:xfrm>
          <a:prstGeom prst="rect">
            <a:avLst/>
          </a:prstGeom>
          <a:ln w="12700">
            <a:miter lim="400000"/>
          </a:ln>
        </p:spPr>
      </p:pic>
      <p:pic>
        <p:nvPicPr>
          <p:cNvPr id="1370" name="conn.png" descr="conn.png"/>
          <p:cNvPicPr>
            <a:picLocks noChangeAspect="1"/>
          </p:cNvPicPr>
          <p:nvPr/>
        </p:nvPicPr>
        <p:blipFill>
          <a:blip r:embed="rId6">
            <a:extLst/>
          </a:blip>
          <a:stretch>
            <a:fillRect/>
          </a:stretch>
        </p:blipFill>
        <p:spPr>
          <a:xfrm>
            <a:off x="14362424" y="4940335"/>
            <a:ext cx="1180360" cy="1180360"/>
          </a:xfrm>
          <a:prstGeom prst="rect">
            <a:avLst/>
          </a:prstGeom>
          <a:ln w="12700">
            <a:miter lim="400000"/>
          </a:ln>
        </p:spPr>
      </p:pic>
      <p:pic>
        <p:nvPicPr>
          <p:cNvPr id="1371" name="gprs.png" descr="gprs.png"/>
          <p:cNvPicPr>
            <a:picLocks noChangeAspect="1"/>
          </p:cNvPicPr>
          <p:nvPr/>
        </p:nvPicPr>
        <p:blipFill>
          <a:blip r:embed="rId7">
            <a:extLst/>
          </a:blip>
          <a:stretch>
            <a:fillRect/>
          </a:stretch>
        </p:blipFill>
        <p:spPr>
          <a:xfrm>
            <a:off x="15702543" y="4940335"/>
            <a:ext cx="1180361" cy="118036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75" name="Segnaposto immagine 16"/>
          <p:cNvGrpSpPr/>
          <p:nvPr/>
        </p:nvGrpSpPr>
        <p:grpSpPr>
          <a:xfrm>
            <a:off x="22769613" y="11374248"/>
            <a:ext cx="1612801" cy="1789201"/>
            <a:chOff x="0" y="0"/>
            <a:chExt cx="1612800" cy="1789200"/>
          </a:xfrm>
        </p:grpSpPr>
        <p:sp>
          <p:nvSpPr>
            <p:cNvPr id="1373"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74"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376" name="Immagine 13" descr="Immagine 13"/>
          <p:cNvPicPr>
            <a:picLocks noChangeAspect="1"/>
          </p:cNvPicPr>
          <p:nvPr/>
        </p:nvPicPr>
        <p:blipFill>
          <a:blip r:embed="rId3">
            <a:extLst/>
          </a:blip>
          <a:stretch>
            <a:fillRect/>
          </a:stretch>
        </p:blipFill>
        <p:spPr>
          <a:xfrm>
            <a:off x="-88834" y="2588992"/>
            <a:ext cx="11061623" cy="5939896"/>
          </a:xfrm>
          <a:prstGeom prst="rect">
            <a:avLst/>
          </a:prstGeom>
          <a:ln w="12700">
            <a:miter lim="400000"/>
          </a:ln>
        </p:spPr>
      </p:pic>
      <p:sp>
        <p:nvSpPr>
          <p:cNvPr id="137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78" name="Automatic control"/>
          <p:cNvSpPr txBox="1"/>
          <p:nvPr/>
        </p:nvSpPr>
        <p:spPr>
          <a:xfrm>
            <a:off x="12909790" y="812043"/>
            <a:ext cx="5053559" cy="128778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Automatic control</a:t>
            </a:r>
          </a:p>
        </p:txBody>
      </p:sp>
      <p:sp>
        <p:nvSpPr>
          <p:cNvPr id="1379" name="So that pools remain places of .. “Well-being”"/>
          <p:cNvSpPr txBox="1"/>
          <p:nvPr/>
        </p:nvSpPr>
        <p:spPr>
          <a:xfrm>
            <a:off x="12953039" y="1689687"/>
            <a:ext cx="10750615" cy="1023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So that pools remain places of .. “Well-being”</a:t>
            </a:r>
          </a:p>
        </p:txBody>
      </p:sp>
      <p:pic>
        <p:nvPicPr>
          <p:cNvPr id="1380" name="woman-with-towel-wrapped-around-her-head-basks-serene-ambiance-light-blue-swimming-pool-her-face-reflecting-tranquility-relaxation.jpg" descr="woman-with-towel-wrapped-around-her-head-basks-serene-ambiance-light-blue-swimming-pool-her-face-reflecting-tranquility-relaxation.jpg"/>
          <p:cNvPicPr>
            <a:picLocks noChangeAspect="1"/>
          </p:cNvPicPr>
          <p:nvPr/>
        </p:nvPicPr>
        <p:blipFill>
          <a:blip r:embed="rId4">
            <a:extLst/>
          </a:blip>
          <a:srcRect l="0" t="36051" r="0" b="0"/>
          <a:stretch>
            <a:fillRect/>
          </a:stretch>
        </p:blipFill>
        <p:spPr>
          <a:xfrm>
            <a:off x="-85502" y="8694672"/>
            <a:ext cx="11054959" cy="3961379"/>
          </a:xfrm>
          <a:prstGeom prst="rect">
            <a:avLst/>
          </a:prstGeom>
          <a:ln w="12700">
            <a:miter lim="400000"/>
          </a:ln>
        </p:spPr>
      </p:pic>
      <p:pic>
        <p:nvPicPr>
          <p:cNvPr id="1381" name="Immagine" descr="Immagine"/>
          <p:cNvPicPr>
            <a:picLocks noChangeAspect="1"/>
          </p:cNvPicPr>
          <p:nvPr/>
        </p:nvPicPr>
        <p:blipFill>
          <a:blip r:embed="rId5">
            <a:extLst/>
          </a:blip>
          <a:stretch>
            <a:fillRect/>
          </a:stretch>
        </p:blipFill>
        <p:spPr>
          <a:xfrm>
            <a:off x="10022995" y="7227541"/>
            <a:ext cx="14237913" cy="582744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85" name="Segnaposto immagine 16"/>
          <p:cNvGrpSpPr/>
          <p:nvPr/>
        </p:nvGrpSpPr>
        <p:grpSpPr>
          <a:xfrm>
            <a:off x="22769613" y="11374248"/>
            <a:ext cx="1612801" cy="1789201"/>
            <a:chOff x="0" y="0"/>
            <a:chExt cx="1612800" cy="1789200"/>
          </a:xfrm>
        </p:grpSpPr>
        <p:sp>
          <p:nvSpPr>
            <p:cNvPr id="1383"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84"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386" name="stair-pool.jpg" descr="stair-pool.jpg"/>
          <p:cNvPicPr>
            <a:picLocks noChangeAspect="1"/>
          </p:cNvPicPr>
          <p:nvPr/>
        </p:nvPicPr>
        <p:blipFill>
          <a:blip r:embed="rId3">
            <a:extLst/>
          </a:blip>
          <a:srcRect l="0" t="9784" r="0" b="9784"/>
          <a:stretch>
            <a:fillRect/>
          </a:stretch>
        </p:blipFill>
        <p:spPr>
          <a:xfrm>
            <a:off x="-88834" y="3888052"/>
            <a:ext cx="11061623" cy="5939896"/>
          </a:xfrm>
          <a:prstGeom prst="rect">
            <a:avLst/>
          </a:prstGeom>
          <a:ln w="12700">
            <a:miter lim="400000"/>
          </a:ln>
        </p:spPr>
      </p:pic>
      <p:sp>
        <p:nvSpPr>
          <p:cNvPr id="138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88" name="Automatic control"/>
          <p:cNvSpPr txBox="1"/>
          <p:nvPr/>
        </p:nvSpPr>
        <p:spPr>
          <a:xfrm>
            <a:off x="12909790" y="812043"/>
            <a:ext cx="5053559" cy="128778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Automatic control</a:t>
            </a:r>
          </a:p>
        </p:txBody>
      </p:sp>
      <p:sp>
        <p:nvSpPr>
          <p:cNvPr id="1389" name="The correct dosing of chemicals is necessary"/>
          <p:cNvSpPr txBox="1"/>
          <p:nvPr/>
        </p:nvSpPr>
        <p:spPr>
          <a:xfrm>
            <a:off x="12953039" y="1689687"/>
            <a:ext cx="10750615" cy="515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The correct dosing of chemicals is necessary</a:t>
            </a:r>
          </a:p>
        </p:txBody>
      </p:sp>
      <p:pic>
        <p:nvPicPr>
          <p:cNvPr id="1390" name="checking-water-quality-with-modern-technology-ensure-safety-our-drinking-water.jpg" descr="checking-water-quality-with-modern-technology-ensure-safety-our-drinking-water.jpg"/>
          <p:cNvPicPr>
            <a:picLocks noChangeAspect="1"/>
          </p:cNvPicPr>
          <p:nvPr/>
        </p:nvPicPr>
        <p:blipFill>
          <a:blip r:embed="rId4">
            <a:extLst/>
          </a:blip>
          <a:stretch>
            <a:fillRect/>
          </a:stretch>
        </p:blipFill>
        <p:spPr>
          <a:xfrm>
            <a:off x="11299018" y="3883565"/>
            <a:ext cx="10614652" cy="594887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94" name="Gruppo 8"/>
          <p:cNvGrpSpPr/>
          <p:nvPr/>
        </p:nvGrpSpPr>
        <p:grpSpPr>
          <a:xfrm>
            <a:off x="4897168" y="1423314"/>
            <a:ext cx="17856573" cy="11837127"/>
            <a:chOff x="0" y="0"/>
            <a:chExt cx="17856572" cy="11837125"/>
          </a:xfrm>
        </p:grpSpPr>
        <p:pic>
          <p:nvPicPr>
            <p:cNvPr id="1392" name="Immagine 24" descr="Immagine 24"/>
            <p:cNvPicPr>
              <a:picLocks noChangeAspect="1"/>
            </p:cNvPicPr>
            <p:nvPr/>
          </p:nvPicPr>
          <p:blipFill>
            <a:blip r:embed="rId2">
              <a:extLst/>
            </a:blip>
            <a:stretch>
              <a:fillRect/>
            </a:stretch>
          </p:blipFill>
          <p:spPr>
            <a:xfrm>
              <a:off x="0" y="0"/>
              <a:ext cx="17856573" cy="11837126"/>
            </a:xfrm>
            <a:prstGeom prst="rect">
              <a:avLst/>
            </a:prstGeom>
            <a:ln w="12700" cap="flat">
              <a:noFill/>
              <a:miter lim="400000"/>
            </a:ln>
            <a:effectLst/>
          </p:spPr>
        </p:pic>
        <p:pic>
          <p:nvPicPr>
            <p:cNvPr id="1393" name="Immagine 6" descr="Immagine 6"/>
            <p:cNvPicPr>
              <a:picLocks noChangeAspect="1"/>
            </p:cNvPicPr>
            <p:nvPr/>
          </p:nvPicPr>
          <p:blipFill>
            <a:blip r:embed="rId3">
              <a:extLst/>
            </a:blip>
            <a:stretch>
              <a:fillRect/>
            </a:stretch>
          </p:blipFill>
          <p:spPr>
            <a:xfrm>
              <a:off x="1959719" y="3709518"/>
              <a:ext cx="910531" cy="949214"/>
            </a:xfrm>
            <a:prstGeom prst="rect">
              <a:avLst/>
            </a:prstGeom>
            <a:ln w="12700" cap="flat">
              <a:noFill/>
              <a:miter lim="400000"/>
            </a:ln>
            <a:effectLst/>
          </p:spPr>
        </p:pic>
      </p:grpSp>
      <p:grpSp>
        <p:nvGrpSpPr>
          <p:cNvPr id="1397" name="Segnaposto immagine 16"/>
          <p:cNvGrpSpPr/>
          <p:nvPr/>
        </p:nvGrpSpPr>
        <p:grpSpPr>
          <a:xfrm>
            <a:off x="22769613" y="11374248"/>
            <a:ext cx="1612801" cy="1789201"/>
            <a:chOff x="0" y="0"/>
            <a:chExt cx="1612800" cy="1789200"/>
          </a:xfrm>
        </p:grpSpPr>
        <p:sp>
          <p:nvSpPr>
            <p:cNvPr id="1395" name="Rettangolo"/>
            <p:cNvSpPr/>
            <p:nvPr/>
          </p:nvSpPr>
          <p:spPr>
            <a:xfrm>
              <a:off x="0" y="0"/>
              <a:ext cx="1612801" cy="178920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396" name="image4.png" descr="image4.png"/>
            <p:cNvPicPr>
              <a:picLocks noChangeAspect="1"/>
            </p:cNvPicPr>
            <p:nvPr/>
          </p:nvPicPr>
          <p:blipFill>
            <a:blip r:embed="rId4">
              <a:extLst/>
            </a:blip>
            <a:stretch>
              <a:fillRect/>
            </a:stretch>
          </p:blipFill>
          <p:spPr>
            <a:xfrm>
              <a:off x="0" y="0"/>
              <a:ext cx="1612801" cy="1789201"/>
            </a:xfrm>
            <a:prstGeom prst="rect">
              <a:avLst/>
            </a:prstGeom>
            <a:ln w="12700" cap="flat">
              <a:noFill/>
              <a:miter lim="400000"/>
            </a:ln>
            <a:effectLst/>
          </p:spPr>
        </p:pic>
      </p:grpSp>
      <p:sp>
        <p:nvSpPr>
          <p:cNvPr id="1398"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399" name="Public swimming pool installation"/>
          <p:cNvSpPr txBox="1"/>
          <p:nvPr/>
        </p:nvSpPr>
        <p:spPr>
          <a:xfrm>
            <a:off x="12909790" y="812043"/>
            <a:ext cx="9263152"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Public swimming pool installation</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1" name="Segnaposto testo 1"/>
          <p:cNvSpPr txBox="1"/>
          <p:nvPr>
            <p:ph type="body" idx="1"/>
          </p:nvPr>
        </p:nvSpPr>
        <p:spPr>
          <a:xfrm>
            <a:off x="-1540042" y="-799626"/>
            <a:ext cx="16170444" cy="11079958"/>
          </a:xfrm>
          <a:prstGeom prst="rect">
            <a:avLst/>
          </a:prstGeom>
        </p:spPr>
        <p:txBody>
          <a:bodyPr/>
          <a:lstStyle/>
          <a:p>
            <a:pPr/>
            <a:r>
              <a:t>02</a:t>
            </a:r>
          </a:p>
        </p:txBody>
      </p:sp>
      <p:sp>
        <p:nvSpPr>
          <p:cNvPr id="1402" name="Segnaposto testo 2"/>
          <p:cNvSpPr/>
          <p:nvPr/>
        </p:nvSpPr>
        <p:spPr>
          <a:xfrm>
            <a:off x="10200106" y="5273482"/>
            <a:ext cx="8986127" cy="150788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defTabSz="1280159">
              <a:defRPr sz="6230">
                <a:solidFill>
                  <a:srgbClr val="FFFFFF"/>
                </a:solidFill>
                <a:latin typeface="Gotham Black"/>
                <a:ea typeface="Gotham Black"/>
                <a:cs typeface="Gotham Black"/>
                <a:sym typeface="Gotham Black"/>
              </a:defRPr>
            </a:pPr>
            <a:r>
              <a:t>Swimming Pool Water</a:t>
            </a:r>
          </a:p>
          <a:p>
            <a:pPr defTabSz="1280159">
              <a:defRPr sz="3080">
                <a:solidFill>
                  <a:srgbClr val="FFFFFF"/>
                </a:solidFill>
                <a:latin typeface="Gotham Medium"/>
                <a:ea typeface="Gotham Medium"/>
                <a:cs typeface="Gotham Medium"/>
                <a:sym typeface="Gotham Medium"/>
              </a:defRPr>
            </a:pPr>
            <a:r>
              <a:t>Parameters and measurements</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4"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05" name="Dosing and controlling parameters…"/>
          <p:cNvSpPr txBox="1"/>
          <p:nvPr/>
        </p:nvSpPr>
        <p:spPr>
          <a:xfrm>
            <a:off x="12909790" y="930465"/>
            <a:ext cx="9670136" cy="1254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1828800">
              <a:defRPr sz="4200">
                <a:solidFill>
                  <a:srgbClr val="275B4F"/>
                </a:solidFill>
                <a:latin typeface="Gotham Black"/>
                <a:ea typeface="Gotham Black"/>
                <a:cs typeface="Gotham Black"/>
                <a:sym typeface="Gotham Black"/>
              </a:defRPr>
            </a:pPr>
            <a:r>
              <a:t>Dosing and controlling parameters </a:t>
            </a:r>
          </a:p>
          <a:p>
            <a:pPr defTabSz="1828800">
              <a:defRPr sz="4200">
                <a:solidFill>
                  <a:srgbClr val="275B4F"/>
                </a:solidFill>
                <a:latin typeface="Gotham Black"/>
                <a:ea typeface="Gotham Black"/>
                <a:cs typeface="Gotham Black"/>
                <a:sym typeface="Gotham Black"/>
              </a:defRPr>
            </a:pPr>
            <a:r>
              <a:t>in the swimming pool</a:t>
            </a:r>
          </a:p>
        </p:txBody>
      </p:sp>
      <p:sp>
        <p:nvSpPr>
          <p:cNvPr id="1406" name="pH…"/>
          <p:cNvSpPr txBox="1"/>
          <p:nvPr/>
        </p:nvSpPr>
        <p:spPr>
          <a:xfrm>
            <a:off x="12369551" y="2626741"/>
            <a:ext cx="10750615" cy="618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pH</a:t>
            </a:r>
            <a:r>
              <a:rPr>
                <a:solidFill>
                  <a:srgbClr val="323E48"/>
                </a:solidFill>
              </a:rPr>
              <a:t> </a:t>
            </a:r>
            <a:endParaRPr sz="2800"/>
          </a:p>
          <a:p>
            <a:pPr lvl="1" marL="1044515" indent="-457200" defTabSz="1828800">
              <a:lnSpc>
                <a:spcPct val="90000"/>
              </a:lnSpc>
              <a:spcBef>
                <a:spcPts val="1000"/>
              </a:spcBef>
              <a:buClr>
                <a:schemeClr val="accent1"/>
              </a:buClr>
              <a:buSzPct val="100000"/>
              <a:buFont typeface="Arial"/>
              <a:buChar char="•"/>
              <a:defRPr sz="3200">
                <a:latin typeface="Gotham Black"/>
                <a:ea typeface="Gotham Black"/>
                <a:cs typeface="Gotham Black"/>
                <a:sym typeface="Gotham Black"/>
              </a:defRPr>
            </a:pPr>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Disinfection level (ORP)</a:t>
            </a:r>
            <a:endParaRPr sz="2800"/>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Disinfectant (Chlorine)</a:t>
            </a:r>
            <a:endParaRPr sz="2800"/>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Turbidity</a:t>
            </a:r>
            <a:endParaRPr sz="2800"/>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Flocculant</a:t>
            </a:r>
            <a:endParaRPr sz="2800"/>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p>
          <a:p>
            <a:pPr lvl="1" marL="1044515" indent="-457200" defTabSz="1828800">
              <a:lnSpc>
                <a:spcPct val="90000"/>
              </a:lnSpc>
              <a:spcBef>
                <a:spcPts val="1000"/>
              </a:spcBef>
              <a:buClr>
                <a:schemeClr val="accent1"/>
              </a:buClr>
              <a:buSzPct val="100000"/>
              <a:buFont typeface="Arial"/>
              <a:buChar char="•"/>
              <a:defRPr sz="3200">
                <a:solidFill>
                  <a:schemeClr val="accent1"/>
                </a:solidFill>
                <a:latin typeface="Gotham Black"/>
                <a:ea typeface="Gotham Black"/>
                <a:cs typeface="Gotham Black"/>
                <a:sym typeface="Gotham Black"/>
              </a:defRPr>
            </a:pPr>
            <a:r>
              <a:t>Antialgae</a:t>
            </a:r>
          </a:p>
        </p:txBody>
      </p:sp>
      <p:grpSp>
        <p:nvGrpSpPr>
          <p:cNvPr id="1409" name="Segnaposto immagine 16"/>
          <p:cNvGrpSpPr/>
          <p:nvPr/>
        </p:nvGrpSpPr>
        <p:grpSpPr>
          <a:xfrm>
            <a:off x="22769613" y="11374248"/>
            <a:ext cx="1612801" cy="1789201"/>
            <a:chOff x="0" y="0"/>
            <a:chExt cx="1612800" cy="1789200"/>
          </a:xfrm>
        </p:grpSpPr>
        <p:sp>
          <p:nvSpPr>
            <p:cNvPr id="1407"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08"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410" name="water_dosing.png" descr="water_dosing.png"/>
          <p:cNvPicPr>
            <a:picLocks noChangeAspect="1"/>
          </p:cNvPicPr>
          <p:nvPr/>
        </p:nvPicPr>
        <p:blipFill>
          <a:blip r:embed="rId3">
            <a:extLst/>
          </a:blip>
          <a:stretch>
            <a:fillRect/>
          </a:stretch>
        </p:blipFill>
        <p:spPr>
          <a:xfrm>
            <a:off x="-1718259" y="1623551"/>
            <a:ext cx="16322391" cy="1086520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2"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13" name="pH"/>
          <p:cNvSpPr txBox="1"/>
          <p:nvPr/>
        </p:nvSpPr>
        <p:spPr>
          <a:xfrm>
            <a:off x="12909790" y="930465"/>
            <a:ext cx="870637"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pH</a:t>
            </a:r>
          </a:p>
        </p:txBody>
      </p:sp>
      <p:sp>
        <p:nvSpPr>
          <p:cNvPr id="1414" name="pH (potential of Hydrogen) is a number between 0 and 14 that expresses the concentration of hydrogen ions (H+) dissolved in water (H2O). pH below 7 indicates acidity, above 7 Alkalinity, while pH=7 is neutral level"/>
          <p:cNvSpPr txBox="1"/>
          <p:nvPr/>
        </p:nvSpPr>
        <p:spPr>
          <a:xfrm>
            <a:off x="12953039" y="1783436"/>
            <a:ext cx="10750615" cy="191160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000">
                <a:solidFill>
                  <a:srgbClr val="355A4F"/>
                </a:solidFill>
                <a:latin typeface="Gotham Medium"/>
                <a:ea typeface="Gotham Medium"/>
                <a:cs typeface="Gotham Medium"/>
                <a:sym typeface="Gotham Medium"/>
              </a:defRPr>
            </a:pPr>
            <a:r>
              <a:t>pH (potential of Hydrogen) is a number between 0 and 14 that expresses the concentration of hydrogen ions (H+) dissolved in water (H</a:t>
            </a:r>
            <a:r>
              <a:rPr baseline="-23733"/>
              <a:t>2</a:t>
            </a:r>
            <a:r>
              <a:t>O). pH below 7 indicates acidity, above 7 Alkalinity, while pH=7 is neutral level</a:t>
            </a:r>
          </a:p>
        </p:txBody>
      </p:sp>
      <p:grpSp>
        <p:nvGrpSpPr>
          <p:cNvPr id="1417" name="Segnaposto immagine 16"/>
          <p:cNvGrpSpPr/>
          <p:nvPr/>
        </p:nvGrpSpPr>
        <p:grpSpPr>
          <a:xfrm>
            <a:off x="22769613" y="11374248"/>
            <a:ext cx="1612801" cy="1789201"/>
            <a:chOff x="0" y="0"/>
            <a:chExt cx="1612800" cy="1789200"/>
          </a:xfrm>
        </p:grpSpPr>
        <p:sp>
          <p:nvSpPr>
            <p:cNvPr id="1415"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16"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418" name="Segnaposto testo 3"/>
          <p:cNvSpPr txBox="1"/>
          <p:nvPr/>
        </p:nvSpPr>
        <p:spPr>
          <a:xfrm>
            <a:off x="11000755" y="7731190"/>
            <a:ext cx="6124222" cy="5046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pH electrode</a:t>
            </a:r>
          </a:p>
        </p:txBody>
      </p:sp>
      <p:pic>
        <p:nvPicPr>
          <p:cNvPr id="1419" name="Picture 4" descr="Picture 4"/>
          <p:cNvPicPr>
            <a:picLocks noChangeAspect="1"/>
          </p:cNvPicPr>
          <p:nvPr/>
        </p:nvPicPr>
        <p:blipFill>
          <a:blip r:embed="rId3">
            <a:extLst/>
          </a:blip>
          <a:stretch>
            <a:fillRect/>
          </a:stretch>
        </p:blipFill>
        <p:spPr>
          <a:xfrm>
            <a:off x="1396791" y="1955653"/>
            <a:ext cx="5210922" cy="5210921"/>
          </a:xfrm>
          <a:prstGeom prst="rect">
            <a:avLst/>
          </a:prstGeom>
          <a:ln w="12700">
            <a:miter lim="400000"/>
          </a:ln>
        </p:spPr>
      </p:pic>
      <p:sp>
        <p:nvSpPr>
          <p:cNvPr id="1420" name="Segnaposto testo 3"/>
          <p:cNvSpPr txBox="1"/>
          <p:nvPr/>
        </p:nvSpPr>
        <p:spPr>
          <a:xfrm>
            <a:off x="5821475" y="4092873"/>
            <a:ext cx="6581696"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Dosing of pH corrector (acid/base) to reach optimal setting</a:t>
            </a:r>
          </a:p>
        </p:txBody>
      </p:sp>
      <p:pic>
        <p:nvPicPr>
          <p:cNvPr id="1421" name="Immagine 29" descr="Immagine 29"/>
          <p:cNvPicPr>
            <a:picLocks noChangeAspect="1"/>
          </p:cNvPicPr>
          <p:nvPr/>
        </p:nvPicPr>
        <p:blipFill>
          <a:blip r:embed="rId4">
            <a:extLst/>
          </a:blip>
          <a:stretch>
            <a:fillRect/>
          </a:stretch>
        </p:blipFill>
        <p:spPr>
          <a:xfrm>
            <a:off x="1593633" y="7072787"/>
            <a:ext cx="4817238" cy="4199644"/>
          </a:xfrm>
          <a:prstGeom prst="rect">
            <a:avLst/>
          </a:prstGeom>
          <a:ln w="12700">
            <a:miter lim="400000"/>
          </a:ln>
        </p:spPr>
      </p:pic>
      <p:pic>
        <p:nvPicPr>
          <p:cNvPr id="1422" name="Immagine 2047" descr="Immagine 2047"/>
          <p:cNvPicPr>
            <a:picLocks noChangeAspect="1"/>
          </p:cNvPicPr>
          <p:nvPr/>
        </p:nvPicPr>
        <p:blipFill>
          <a:blip r:embed="rId5">
            <a:extLst/>
          </a:blip>
          <a:stretch>
            <a:fillRect/>
          </a:stretch>
        </p:blipFill>
        <p:spPr>
          <a:xfrm>
            <a:off x="176271" y="7334425"/>
            <a:ext cx="2011114" cy="3676367"/>
          </a:xfrm>
          <a:prstGeom prst="rect">
            <a:avLst/>
          </a:prstGeom>
          <a:ln w="12700">
            <a:miter lim="400000"/>
          </a:ln>
        </p:spPr>
      </p:pic>
      <p:pic>
        <p:nvPicPr>
          <p:cNvPr id="1423" name="CENTURIO NEW_VERDE RAL6018-BIANCO Ufficio Tecnico_img EMEC NEW PROD 2025_2 Bianco.png" descr="CENTURIO NEW_VERDE RAL6018-BIANCO Ufficio Tecnico_img EMEC NEW PROD 2025_2 Bianco.png"/>
          <p:cNvPicPr>
            <a:picLocks noChangeAspect="1"/>
          </p:cNvPicPr>
          <p:nvPr/>
        </p:nvPicPr>
        <p:blipFill>
          <a:blip r:embed="rId6">
            <a:extLst/>
          </a:blip>
          <a:stretch>
            <a:fillRect/>
          </a:stretch>
        </p:blipFill>
        <p:spPr>
          <a:xfrm>
            <a:off x="3987384" y="5269249"/>
            <a:ext cx="7017489" cy="7238293"/>
          </a:xfrm>
          <a:prstGeom prst="rect">
            <a:avLst/>
          </a:prstGeom>
          <a:ln w="12700">
            <a:miter lim="400000"/>
          </a:ln>
        </p:spPr>
      </p:pic>
      <p:sp>
        <p:nvSpPr>
          <p:cNvPr id="1424" name="Segnaposto testo 3"/>
          <p:cNvSpPr txBox="1"/>
          <p:nvPr/>
        </p:nvSpPr>
        <p:spPr>
          <a:xfrm>
            <a:off x="13250877" y="10430615"/>
            <a:ext cx="18774057" cy="745292"/>
          </a:xfrm>
          <a:prstGeom prst="rect">
            <a:avLst/>
          </a:prstGeom>
          <a:ln w="12700">
            <a:solidFill>
              <a:schemeClr val="accent1"/>
            </a:solidFill>
            <a:miter/>
          </a:ln>
          <a:extLst>
            <a:ext uri="{C572A759-6A51-4108-AA02-DFA0A04FC94B}">
              <ma14:wrappingTextBoxFlag xmlns:ma14="http://schemas.microsoft.com/office/mac/drawingml/2011/main" val="1"/>
            </a:ext>
          </a:extLst>
        </p:spPr>
        <p:txBody>
          <a:bodyPr lIns="72000" tIns="72000" rIns="72000" bIns="72000">
            <a:spAutoFit/>
          </a:bodyPr>
          <a:lstStyle/>
          <a:p>
            <a:pPr>
              <a:defRPr sz="2000"/>
            </a:pPr>
            <a:r>
              <a:t>ATTENTION! </a:t>
            </a:r>
            <a:r>
              <a:rPr>
                <a:latin typeface="Gotham Book"/>
                <a:ea typeface="Gotham Book"/>
                <a:cs typeface="Gotham Book"/>
                <a:sym typeface="Gotham Book"/>
              </a:rPr>
              <a:t>Managing pH is extremely important, since an outbalanced level </a:t>
            </a:r>
            <a:endParaRPr>
              <a:latin typeface="Gotham Book"/>
              <a:ea typeface="Gotham Book"/>
              <a:cs typeface="Gotham Book"/>
              <a:sym typeface="Gotham Book"/>
            </a:endParaRPr>
          </a:p>
          <a:p>
            <a:pPr>
              <a:defRPr sz="2000"/>
            </a:pPr>
            <a:r>
              <a:rPr>
                <a:latin typeface="Gotham Book"/>
                <a:ea typeface="Gotham Book"/>
                <a:cs typeface="Gotham Book"/>
                <a:sym typeface="Gotham Book"/>
              </a:rPr>
              <a:t>of pH can determine a failure in the disinfectant action of the disinfectant dosed.</a:t>
            </a:r>
          </a:p>
        </p:txBody>
      </p:sp>
      <p:pic>
        <p:nvPicPr>
          <p:cNvPr id="1425" name="Picture 2" descr="Picture 2"/>
          <p:cNvPicPr>
            <a:picLocks noChangeAspect="1"/>
          </p:cNvPicPr>
          <p:nvPr/>
        </p:nvPicPr>
        <p:blipFill>
          <a:blip r:embed="rId7">
            <a:extLst/>
          </a:blip>
          <a:stretch>
            <a:fillRect/>
          </a:stretch>
        </p:blipFill>
        <p:spPr>
          <a:xfrm>
            <a:off x="11446151" y="9871920"/>
            <a:ext cx="1422065" cy="132903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28" name="pH"/>
          <p:cNvSpPr txBox="1"/>
          <p:nvPr/>
        </p:nvSpPr>
        <p:spPr>
          <a:xfrm>
            <a:off x="12909790" y="930465"/>
            <a:ext cx="870637"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pH</a:t>
            </a:r>
          </a:p>
        </p:txBody>
      </p:sp>
      <p:grpSp>
        <p:nvGrpSpPr>
          <p:cNvPr id="1431" name="Segnaposto immagine 16"/>
          <p:cNvGrpSpPr/>
          <p:nvPr/>
        </p:nvGrpSpPr>
        <p:grpSpPr>
          <a:xfrm>
            <a:off x="22769613" y="11374248"/>
            <a:ext cx="1612801" cy="1789201"/>
            <a:chOff x="0" y="0"/>
            <a:chExt cx="1612800" cy="1789200"/>
          </a:xfrm>
        </p:grpSpPr>
        <p:sp>
          <p:nvSpPr>
            <p:cNvPr id="1429"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30"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432" name="Immagine 6" descr="Immagine 6">
            <a:hlinkClick r:id="rId3" invalidUrl="" action="" tgtFrame="" tooltip="" history="1" highlightClick="0" endSnd="0"/>
          </p:cNvPr>
          <p:cNvPicPr>
            <a:picLocks noChangeAspect="1"/>
          </p:cNvPicPr>
          <p:nvPr/>
        </p:nvPicPr>
        <p:blipFill>
          <a:blip r:embed="rId4">
            <a:extLst/>
          </a:blip>
          <a:stretch>
            <a:fillRect/>
          </a:stretch>
        </p:blipFill>
        <p:spPr>
          <a:xfrm>
            <a:off x="19026818" y="2319019"/>
            <a:ext cx="1210528" cy="1210528"/>
          </a:xfrm>
          <a:prstGeom prst="rect">
            <a:avLst/>
          </a:prstGeom>
          <a:ln w="12700">
            <a:miter lim="400000"/>
          </a:ln>
        </p:spPr>
      </p:pic>
      <p:pic>
        <p:nvPicPr>
          <p:cNvPr id="1433" name="Immagine 9" descr="Immagine 9">
            <a:hlinkClick r:id="rId5" invalidUrl="" action="" tgtFrame="" tooltip="" history="1" highlightClick="0" endSnd="0"/>
          </p:cNvPr>
          <p:cNvPicPr>
            <a:picLocks noChangeAspect="1"/>
          </p:cNvPicPr>
          <p:nvPr/>
        </p:nvPicPr>
        <p:blipFill>
          <a:blip r:embed="rId4">
            <a:extLst/>
          </a:blip>
          <a:stretch>
            <a:fillRect/>
          </a:stretch>
        </p:blipFill>
        <p:spPr>
          <a:xfrm>
            <a:off x="19026818" y="3723318"/>
            <a:ext cx="1210528" cy="1210528"/>
          </a:xfrm>
          <a:prstGeom prst="rect">
            <a:avLst/>
          </a:prstGeom>
          <a:ln w="12700">
            <a:miter lim="400000"/>
          </a:ln>
        </p:spPr>
      </p:pic>
      <p:sp>
        <p:nvSpPr>
          <p:cNvPr id="1434" name="pH Probe Video Tutorial:"/>
          <p:cNvSpPr txBox="1"/>
          <p:nvPr/>
        </p:nvSpPr>
        <p:spPr>
          <a:xfrm>
            <a:off x="12949872" y="2656312"/>
            <a:ext cx="5956638"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pH Probe Video Tutorial:</a:t>
            </a:r>
          </a:p>
        </p:txBody>
      </p:sp>
      <p:sp>
        <p:nvSpPr>
          <p:cNvPr id="1435" name="Inserting the electrodes  in the probe holder:"/>
          <p:cNvSpPr txBox="1"/>
          <p:nvPr/>
        </p:nvSpPr>
        <p:spPr>
          <a:xfrm>
            <a:off x="12781762" y="3617592"/>
            <a:ext cx="6077218" cy="10922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360947" indent="-360947" defTabSz="1828800">
              <a:buSzPct val="100000"/>
              <a:buChar char="•"/>
              <a:defRPr sz="3600">
                <a:solidFill>
                  <a:schemeClr val="accent2"/>
                </a:solidFill>
                <a:latin typeface="Gotham Medium"/>
                <a:ea typeface="Gotham Medium"/>
                <a:cs typeface="Gotham Medium"/>
                <a:sym typeface="Gotham Medium"/>
              </a:defRPr>
            </a:pPr>
            <a:r>
              <a:t>Inserting the electrodes </a:t>
            </a:r>
            <a:br/>
            <a:r>
              <a:t>in the probe holder:</a:t>
            </a:r>
          </a:p>
        </p:txBody>
      </p:sp>
      <p:pic>
        <p:nvPicPr>
          <p:cNvPr id="1436" name="youtube.png" descr="youtube.png"/>
          <p:cNvPicPr>
            <a:picLocks noChangeAspect="1"/>
          </p:cNvPicPr>
          <p:nvPr/>
        </p:nvPicPr>
        <p:blipFill>
          <a:blip r:embed="rId6">
            <a:extLst/>
          </a:blip>
          <a:stretch>
            <a:fillRect/>
          </a:stretch>
        </p:blipFill>
        <p:spPr>
          <a:xfrm rot="21213309">
            <a:off x="-1409126" y="-555134"/>
            <a:ext cx="15347326" cy="15347326"/>
          </a:xfrm>
          <a:prstGeom prst="rect">
            <a:avLst/>
          </a:prstGeom>
          <a:ln w="12700">
            <a:miter lim="400000"/>
          </a:ln>
          <a:effectLst>
            <a:reflection blurRad="0" stA="50000" stPos="0" endA="0" endPos="40000" dist="0" dir="5400000" fadeDir="5400000" sx="100000" sy="-100000" kx="0" ky="0" algn="bl" rotWithShape="0"/>
          </a:effectLst>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8"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39" name="Redox Potential ORP"/>
          <p:cNvSpPr txBox="1"/>
          <p:nvPr/>
        </p:nvSpPr>
        <p:spPr>
          <a:xfrm>
            <a:off x="12909790" y="930465"/>
            <a:ext cx="5748046"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Redox Potential ORP</a:t>
            </a:r>
          </a:p>
        </p:txBody>
      </p:sp>
      <p:sp>
        <p:nvSpPr>
          <p:cNvPr id="1440" name="Redox is a type of chemical reaction in which the oxidation states of a reactant change. Oxidation is the loss of electrons or an increase in the oxidation state, while reduction is the gain of electrons or a decrease in the oxidation state.…"/>
          <p:cNvSpPr txBox="1"/>
          <p:nvPr/>
        </p:nvSpPr>
        <p:spPr>
          <a:xfrm>
            <a:off x="12953039" y="1783436"/>
            <a:ext cx="10750615" cy="444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1828800">
              <a:defRPr sz="2800">
                <a:solidFill>
                  <a:srgbClr val="275B4F"/>
                </a:solidFill>
                <a:latin typeface="Gotham Book"/>
                <a:ea typeface="Gotham Book"/>
                <a:cs typeface="Gotham Book"/>
                <a:sym typeface="Gotham Book"/>
              </a:defRPr>
            </a:pPr>
            <a:r>
              <a:t>Redox is a type of chemical reaction in which the oxidation states of a reactant change. Oxidation is the loss of electrons or an increase in the oxidation state, while reduction is the gain of electrons or a decrease in the oxidation state.</a:t>
            </a:r>
            <a:endParaRPr>
              <a:latin typeface="Arial"/>
              <a:ea typeface="Arial"/>
              <a:cs typeface="Arial"/>
              <a:sym typeface="Arial"/>
            </a:endParaRPr>
          </a:p>
          <a:p>
            <a:pPr defTabSz="1828800">
              <a:lnSpc>
                <a:spcPct val="150000"/>
              </a:lnSpc>
              <a:defRPr sz="2800">
                <a:solidFill>
                  <a:srgbClr val="275B4F"/>
                </a:solidFill>
                <a:latin typeface="Gotham Book"/>
                <a:ea typeface="Gotham Book"/>
                <a:cs typeface="Gotham Book"/>
                <a:sym typeface="Gotham Book"/>
              </a:defRPr>
            </a:pPr>
            <a:r>
              <a:t>The name comes from the combination of two terms: reduction (red) and oxidation (ox) </a:t>
            </a:r>
            <a:r>
              <a:rPr>
                <a:solidFill>
                  <a:schemeClr val="accent1"/>
                </a:solidFill>
              </a:rPr>
              <a:t>oxidation</a:t>
            </a:r>
            <a:r>
              <a:t>: subtraction of electrons, </a:t>
            </a:r>
            <a:r>
              <a:rPr>
                <a:solidFill>
                  <a:schemeClr val="accent1"/>
                </a:solidFill>
              </a:rPr>
              <a:t>reduction</a:t>
            </a:r>
            <a:r>
              <a:t>: acquisition of electrons  </a:t>
            </a:r>
            <a:r>
              <a:rPr>
                <a:solidFill>
                  <a:schemeClr val="accent1"/>
                </a:solidFill>
                <a:latin typeface="Gotham Black"/>
                <a:ea typeface="Gotham Black"/>
                <a:cs typeface="Gotham Black"/>
                <a:sym typeface="Gotham Black"/>
              </a:rPr>
              <a:t>“Oxidising capacity of water”: value expressed in mV</a:t>
            </a:r>
          </a:p>
        </p:txBody>
      </p:sp>
      <p:grpSp>
        <p:nvGrpSpPr>
          <p:cNvPr id="1443" name="Segnaposto immagine 16"/>
          <p:cNvGrpSpPr/>
          <p:nvPr/>
        </p:nvGrpSpPr>
        <p:grpSpPr>
          <a:xfrm>
            <a:off x="22769613" y="11374248"/>
            <a:ext cx="1612801" cy="1789201"/>
            <a:chOff x="0" y="0"/>
            <a:chExt cx="1612800" cy="1789200"/>
          </a:xfrm>
        </p:grpSpPr>
        <p:sp>
          <p:nvSpPr>
            <p:cNvPr id="1441"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42"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444" name="Segnaposto testo 3"/>
          <p:cNvSpPr txBox="1"/>
          <p:nvPr/>
        </p:nvSpPr>
        <p:spPr>
          <a:xfrm>
            <a:off x="11000754" y="7731190"/>
            <a:ext cx="6124223" cy="5046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ORP electrode</a:t>
            </a:r>
          </a:p>
        </p:txBody>
      </p:sp>
      <p:pic>
        <p:nvPicPr>
          <p:cNvPr id="1445" name="Picture 4" descr="Picture 4"/>
          <p:cNvPicPr>
            <a:picLocks noChangeAspect="1"/>
          </p:cNvPicPr>
          <p:nvPr/>
        </p:nvPicPr>
        <p:blipFill>
          <a:blip r:embed="rId3">
            <a:extLst/>
          </a:blip>
          <a:stretch>
            <a:fillRect/>
          </a:stretch>
        </p:blipFill>
        <p:spPr>
          <a:xfrm>
            <a:off x="1396791" y="1955653"/>
            <a:ext cx="5210922" cy="5210921"/>
          </a:xfrm>
          <a:prstGeom prst="rect">
            <a:avLst/>
          </a:prstGeom>
          <a:ln w="12700">
            <a:miter lim="400000"/>
          </a:ln>
        </p:spPr>
      </p:pic>
      <p:sp>
        <p:nvSpPr>
          <p:cNvPr id="1446" name="Segnaposto testo 3"/>
          <p:cNvSpPr txBox="1"/>
          <p:nvPr/>
        </p:nvSpPr>
        <p:spPr>
          <a:xfrm>
            <a:off x="5821476" y="4092873"/>
            <a:ext cx="6581695"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Dosing of disinfectant to increase the disinfecting level</a:t>
            </a:r>
          </a:p>
        </p:txBody>
      </p:sp>
      <p:pic>
        <p:nvPicPr>
          <p:cNvPr id="1447" name="Immagine 29" descr="Immagine 29"/>
          <p:cNvPicPr>
            <a:picLocks noChangeAspect="1"/>
          </p:cNvPicPr>
          <p:nvPr/>
        </p:nvPicPr>
        <p:blipFill>
          <a:blip r:embed="rId4">
            <a:extLst/>
          </a:blip>
          <a:stretch>
            <a:fillRect/>
          </a:stretch>
        </p:blipFill>
        <p:spPr>
          <a:xfrm>
            <a:off x="1593633" y="7072787"/>
            <a:ext cx="4817238" cy="4199644"/>
          </a:xfrm>
          <a:prstGeom prst="rect">
            <a:avLst/>
          </a:prstGeom>
          <a:ln w="12700">
            <a:miter lim="400000"/>
          </a:ln>
        </p:spPr>
      </p:pic>
      <p:pic>
        <p:nvPicPr>
          <p:cNvPr id="1448" name="Immagine 2047" descr="Immagine 2047"/>
          <p:cNvPicPr>
            <a:picLocks noChangeAspect="1"/>
          </p:cNvPicPr>
          <p:nvPr/>
        </p:nvPicPr>
        <p:blipFill>
          <a:blip r:embed="rId5">
            <a:extLst/>
          </a:blip>
          <a:stretch>
            <a:fillRect/>
          </a:stretch>
        </p:blipFill>
        <p:spPr>
          <a:xfrm>
            <a:off x="176271" y="7334425"/>
            <a:ext cx="2011114" cy="3676367"/>
          </a:xfrm>
          <a:prstGeom prst="rect">
            <a:avLst/>
          </a:prstGeom>
          <a:ln w="12700">
            <a:miter lim="400000"/>
          </a:ln>
        </p:spPr>
      </p:pic>
      <p:pic>
        <p:nvPicPr>
          <p:cNvPr id="1449" name="CENTURIO NEW_VERDE RAL6018-BIANCO Ufficio Tecnico_img EMEC NEW PROD 2025_2 Bianco.png" descr="CENTURIO NEW_VERDE RAL6018-BIANCO Ufficio Tecnico_img EMEC NEW PROD 2025_2 Bianco.png"/>
          <p:cNvPicPr>
            <a:picLocks noChangeAspect="1"/>
          </p:cNvPicPr>
          <p:nvPr/>
        </p:nvPicPr>
        <p:blipFill>
          <a:blip r:embed="rId6">
            <a:extLst/>
          </a:blip>
          <a:stretch>
            <a:fillRect/>
          </a:stretch>
        </p:blipFill>
        <p:spPr>
          <a:xfrm>
            <a:off x="3987384" y="5269249"/>
            <a:ext cx="7017489" cy="7238293"/>
          </a:xfrm>
          <a:prstGeom prst="rect">
            <a:avLst/>
          </a:prstGeom>
          <a:ln w="12700">
            <a:miter lim="400000"/>
          </a:ln>
        </p:spPr>
      </p:pic>
      <p:sp>
        <p:nvSpPr>
          <p:cNvPr id="1450" name="Segnaposto testo 3"/>
          <p:cNvSpPr txBox="1"/>
          <p:nvPr/>
        </p:nvSpPr>
        <p:spPr>
          <a:xfrm>
            <a:off x="13250878" y="10430616"/>
            <a:ext cx="18774056" cy="745291"/>
          </a:xfrm>
          <a:prstGeom prst="rect">
            <a:avLst/>
          </a:prstGeom>
          <a:ln w="12700">
            <a:solidFill>
              <a:schemeClr val="accent1"/>
            </a:solidFill>
            <a:miter/>
          </a:ln>
          <a:extLst>
            <a:ext uri="{C572A759-6A51-4108-AA02-DFA0A04FC94B}">
              <ma14:wrappingTextBoxFlag xmlns:ma14="http://schemas.microsoft.com/office/mac/drawingml/2011/main" val="1"/>
            </a:ext>
          </a:extLst>
        </p:spPr>
        <p:txBody>
          <a:bodyPr lIns="72000" tIns="72000" rIns="72000" bIns="72000">
            <a:spAutoFit/>
          </a:bodyPr>
          <a:lstStyle/>
          <a:p>
            <a:pPr>
              <a:defRPr sz="2000"/>
            </a:pPr>
            <a:r>
              <a:t>ATTENTION!</a:t>
            </a:r>
            <a:r>
              <a:rPr>
                <a:latin typeface="Gotham Book"/>
                <a:ea typeface="Gotham Book"/>
                <a:cs typeface="Gotham Book"/>
                <a:sym typeface="Gotham Book"/>
              </a:rPr>
              <a:t> If he following increase (pH/ Isocyanuric acid/ Degree of contamination) </a:t>
            </a:r>
            <a:endParaRPr>
              <a:latin typeface="Gotham Book"/>
              <a:ea typeface="Gotham Book"/>
              <a:cs typeface="Gotham Book"/>
              <a:sym typeface="Gotham Book"/>
            </a:endParaRPr>
          </a:p>
          <a:p>
            <a:pPr>
              <a:defRPr sz="2000"/>
            </a:pPr>
            <a:r>
              <a:rPr>
                <a:latin typeface="Gotham Book"/>
                <a:ea typeface="Gotham Book"/>
                <a:cs typeface="Gotham Book"/>
                <a:sym typeface="Gotham Book"/>
              </a:rPr>
              <a:t>Redox value decreases</a:t>
            </a:r>
          </a:p>
        </p:txBody>
      </p:sp>
      <p:pic>
        <p:nvPicPr>
          <p:cNvPr id="1451" name="Picture 2" descr="Picture 2"/>
          <p:cNvPicPr>
            <a:picLocks noChangeAspect="1"/>
          </p:cNvPicPr>
          <p:nvPr/>
        </p:nvPicPr>
        <p:blipFill>
          <a:blip r:embed="rId7">
            <a:extLst/>
          </a:blip>
          <a:stretch>
            <a:fillRect/>
          </a:stretch>
        </p:blipFill>
        <p:spPr>
          <a:xfrm>
            <a:off x="11446150" y="9871920"/>
            <a:ext cx="1422065" cy="132903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3"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54" name="Redox Potential ORP"/>
          <p:cNvSpPr txBox="1"/>
          <p:nvPr/>
        </p:nvSpPr>
        <p:spPr>
          <a:xfrm>
            <a:off x="12909790" y="930465"/>
            <a:ext cx="5748046"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Redox Potential ORP</a:t>
            </a:r>
          </a:p>
        </p:txBody>
      </p:sp>
      <p:grpSp>
        <p:nvGrpSpPr>
          <p:cNvPr id="1457" name="Segnaposto immagine 16"/>
          <p:cNvGrpSpPr/>
          <p:nvPr/>
        </p:nvGrpSpPr>
        <p:grpSpPr>
          <a:xfrm>
            <a:off x="22769613" y="11374248"/>
            <a:ext cx="1612801" cy="1789201"/>
            <a:chOff x="0" y="0"/>
            <a:chExt cx="1612800" cy="1789200"/>
          </a:xfrm>
        </p:grpSpPr>
        <p:sp>
          <p:nvSpPr>
            <p:cNvPr id="1455"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56"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458" name="Redox ORP Probe Video Tutorial:"/>
          <p:cNvSpPr txBox="1"/>
          <p:nvPr/>
        </p:nvSpPr>
        <p:spPr>
          <a:xfrm>
            <a:off x="12949872" y="2656312"/>
            <a:ext cx="8001338"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Redox ORP Probe Video Tutorial: </a:t>
            </a:r>
          </a:p>
        </p:txBody>
      </p:sp>
      <p:sp>
        <p:nvSpPr>
          <p:cNvPr id="1459" name="Inserting the electrodes  in the probe holder:"/>
          <p:cNvSpPr txBox="1"/>
          <p:nvPr/>
        </p:nvSpPr>
        <p:spPr>
          <a:xfrm>
            <a:off x="12781762" y="3617592"/>
            <a:ext cx="6077218" cy="10922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360947" indent="-360947" defTabSz="1828800">
              <a:buSzPct val="100000"/>
              <a:buChar char="•"/>
              <a:defRPr sz="3600">
                <a:solidFill>
                  <a:schemeClr val="accent2"/>
                </a:solidFill>
                <a:latin typeface="Gotham Medium"/>
                <a:ea typeface="Gotham Medium"/>
                <a:cs typeface="Gotham Medium"/>
                <a:sym typeface="Gotham Medium"/>
              </a:defRPr>
            </a:pPr>
            <a:r>
              <a:t>Inserting the electrodes </a:t>
            </a:r>
            <a:br/>
            <a:r>
              <a:t>in the probe holder:</a:t>
            </a:r>
          </a:p>
        </p:txBody>
      </p:sp>
      <p:pic>
        <p:nvPicPr>
          <p:cNvPr id="1460" name="youtube.png" descr="youtube.png"/>
          <p:cNvPicPr>
            <a:picLocks noChangeAspect="1"/>
          </p:cNvPicPr>
          <p:nvPr/>
        </p:nvPicPr>
        <p:blipFill>
          <a:blip r:embed="rId3">
            <a:extLst/>
          </a:blip>
          <a:stretch>
            <a:fillRect/>
          </a:stretch>
        </p:blipFill>
        <p:spPr>
          <a:xfrm rot="21213309">
            <a:off x="-1409126" y="-555134"/>
            <a:ext cx="15347326" cy="15347326"/>
          </a:xfrm>
          <a:prstGeom prst="rect">
            <a:avLst/>
          </a:prstGeom>
          <a:ln w="12700">
            <a:miter lim="400000"/>
          </a:ln>
          <a:effectLst>
            <a:reflection blurRad="0" stA="50000" stPos="0" endA="0" endPos="40000" dist="0" dir="5400000" fadeDir="5400000" sx="100000" sy="-100000" kx="0" ky="0" algn="bl" rotWithShape="0"/>
          </a:effectLst>
        </p:spPr>
      </p:pic>
      <p:pic>
        <p:nvPicPr>
          <p:cNvPr id="1461" name="Immagine 6" descr="Immagine 6">
            <a:hlinkClick r:id="rId4" invalidUrl="" action="" tgtFrame="" tooltip="" history="1" highlightClick="0" endSnd="0"/>
          </p:cNvPr>
          <p:cNvPicPr>
            <a:picLocks noChangeAspect="1"/>
          </p:cNvPicPr>
          <p:nvPr/>
        </p:nvPicPr>
        <p:blipFill>
          <a:blip r:embed="rId5">
            <a:extLst/>
          </a:blip>
          <a:stretch>
            <a:fillRect/>
          </a:stretch>
        </p:blipFill>
        <p:spPr>
          <a:xfrm>
            <a:off x="21116993" y="2319019"/>
            <a:ext cx="1210528" cy="1210528"/>
          </a:xfrm>
          <a:prstGeom prst="rect">
            <a:avLst/>
          </a:prstGeom>
          <a:ln w="12700">
            <a:miter lim="400000"/>
          </a:ln>
        </p:spPr>
      </p:pic>
      <p:pic>
        <p:nvPicPr>
          <p:cNvPr id="1462" name="Immagine 9" descr="Immagine 9">
            <a:hlinkClick r:id="rId6" invalidUrl="" action="" tgtFrame="" tooltip="" history="1" highlightClick="0" endSnd="0"/>
          </p:cNvPr>
          <p:cNvPicPr>
            <a:picLocks noChangeAspect="1"/>
          </p:cNvPicPr>
          <p:nvPr/>
        </p:nvPicPr>
        <p:blipFill>
          <a:blip r:embed="rId5">
            <a:extLst/>
          </a:blip>
          <a:stretch>
            <a:fillRect/>
          </a:stretch>
        </p:blipFill>
        <p:spPr>
          <a:xfrm>
            <a:off x="19035321" y="3609018"/>
            <a:ext cx="1210528" cy="12105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4"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65" name="Disinfectants: Chlorine…"/>
          <p:cNvSpPr txBox="1"/>
          <p:nvPr/>
        </p:nvSpPr>
        <p:spPr>
          <a:xfrm>
            <a:off x="12909790" y="930465"/>
            <a:ext cx="6411596" cy="1254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1828800">
              <a:defRPr sz="4200">
                <a:solidFill>
                  <a:srgbClr val="275B4F"/>
                </a:solidFill>
                <a:latin typeface="Gotham Black"/>
                <a:ea typeface="Gotham Black"/>
                <a:cs typeface="Gotham Black"/>
                <a:sym typeface="Gotham Black"/>
              </a:defRPr>
            </a:pPr>
            <a:r>
              <a:t>Disinfectants: Chlorine </a:t>
            </a:r>
          </a:p>
          <a:p>
            <a:pPr defTabSz="1828800">
              <a:defRPr sz="4200">
                <a:solidFill>
                  <a:srgbClr val="275B4F"/>
                </a:solidFill>
                <a:latin typeface="Gotham Black"/>
                <a:ea typeface="Gotham Black"/>
                <a:cs typeface="Gotham Black"/>
                <a:sym typeface="Gotham Black"/>
              </a:defRPr>
            </a:pPr>
            <a:r>
              <a:t>(Organic/Inorganic)</a:t>
            </a:r>
          </a:p>
        </p:txBody>
      </p:sp>
      <p:sp>
        <p:nvSpPr>
          <p:cNvPr id="1466" name="Sodium Hypochlorite (often referred to as just Chlorine) is one of the most common disinfectants used for swimming pool water treatment. It is mostly used (depending on the requirements) in two forms, organic and inorganic chlorines. These represent stab"/>
          <p:cNvSpPr txBox="1"/>
          <p:nvPr/>
        </p:nvSpPr>
        <p:spPr>
          <a:xfrm>
            <a:off x="12953039" y="2734438"/>
            <a:ext cx="10750615" cy="30429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1828800">
              <a:defRPr sz="2800">
                <a:solidFill>
                  <a:srgbClr val="275B4F"/>
                </a:solidFill>
                <a:latin typeface="Gotham Book"/>
                <a:ea typeface="Gotham Book"/>
                <a:cs typeface="Gotham Book"/>
                <a:sym typeface="Gotham Book"/>
              </a:defRPr>
            </a:pPr>
            <a:r>
              <a:t>Sodium Hypochlorite (often referred to as just Chlorine) is one of the most common disinfectants used for swimming pool water treatment. It is mostly used (depending on the requirements) in two forms, </a:t>
            </a:r>
            <a:r>
              <a:t>organic and inorganic chlorines. These represent stabilized and non-stabilized chlorine respectively. The difference between these two types of chlorine in it is the presence of isocyanuric acid.</a:t>
            </a:r>
          </a:p>
        </p:txBody>
      </p:sp>
      <p:grpSp>
        <p:nvGrpSpPr>
          <p:cNvPr id="1469" name="Segnaposto immagine 16"/>
          <p:cNvGrpSpPr/>
          <p:nvPr/>
        </p:nvGrpSpPr>
        <p:grpSpPr>
          <a:xfrm>
            <a:off x="22769613" y="11374248"/>
            <a:ext cx="1612801" cy="1789201"/>
            <a:chOff x="0" y="0"/>
            <a:chExt cx="1612800" cy="1789200"/>
          </a:xfrm>
        </p:grpSpPr>
        <p:sp>
          <p:nvSpPr>
            <p:cNvPr id="1467"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68"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470" name="Segnaposto testo 3"/>
          <p:cNvSpPr txBox="1"/>
          <p:nvPr/>
        </p:nvSpPr>
        <p:spPr>
          <a:xfrm>
            <a:off x="11000754" y="7731190"/>
            <a:ext cx="6124223" cy="9364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Sensors for Organic and Inorganic chlorine</a:t>
            </a:r>
          </a:p>
        </p:txBody>
      </p:sp>
      <p:pic>
        <p:nvPicPr>
          <p:cNvPr id="1471" name="Picture 4" descr="Picture 4"/>
          <p:cNvPicPr>
            <a:picLocks noChangeAspect="1"/>
          </p:cNvPicPr>
          <p:nvPr/>
        </p:nvPicPr>
        <p:blipFill>
          <a:blip r:embed="rId3">
            <a:extLst/>
          </a:blip>
          <a:stretch>
            <a:fillRect/>
          </a:stretch>
        </p:blipFill>
        <p:spPr>
          <a:xfrm>
            <a:off x="1396791" y="1955653"/>
            <a:ext cx="5210922" cy="5210921"/>
          </a:xfrm>
          <a:prstGeom prst="rect">
            <a:avLst/>
          </a:prstGeom>
          <a:ln w="12700">
            <a:miter lim="400000"/>
          </a:ln>
        </p:spPr>
      </p:pic>
      <p:sp>
        <p:nvSpPr>
          <p:cNvPr id="1472" name="Segnaposto testo 3"/>
          <p:cNvSpPr txBox="1"/>
          <p:nvPr/>
        </p:nvSpPr>
        <p:spPr>
          <a:xfrm>
            <a:off x="5821476" y="4092873"/>
            <a:ext cx="6581695"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Dosing of Sodium Hypochlorite to increase the disinfecting level</a:t>
            </a:r>
          </a:p>
        </p:txBody>
      </p:sp>
      <p:pic>
        <p:nvPicPr>
          <p:cNvPr id="1473" name="Immagine 29" descr="Immagine 29"/>
          <p:cNvPicPr>
            <a:picLocks noChangeAspect="1"/>
          </p:cNvPicPr>
          <p:nvPr/>
        </p:nvPicPr>
        <p:blipFill>
          <a:blip r:embed="rId4">
            <a:extLst/>
          </a:blip>
          <a:stretch>
            <a:fillRect/>
          </a:stretch>
        </p:blipFill>
        <p:spPr>
          <a:xfrm>
            <a:off x="1593633" y="7072787"/>
            <a:ext cx="4817238" cy="4199644"/>
          </a:xfrm>
          <a:prstGeom prst="rect">
            <a:avLst/>
          </a:prstGeom>
          <a:ln w="12700">
            <a:miter lim="400000"/>
          </a:ln>
        </p:spPr>
      </p:pic>
      <p:pic>
        <p:nvPicPr>
          <p:cNvPr id="1474" name="Immagine 2047" descr="Immagine 2047"/>
          <p:cNvPicPr>
            <a:picLocks noChangeAspect="1"/>
          </p:cNvPicPr>
          <p:nvPr/>
        </p:nvPicPr>
        <p:blipFill>
          <a:blip r:embed="rId5">
            <a:extLst/>
          </a:blip>
          <a:stretch>
            <a:fillRect/>
          </a:stretch>
        </p:blipFill>
        <p:spPr>
          <a:xfrm>
            <a:off x="176271" y="7334425"/>
            <a:ext cx="2011114" cy="3676367"/>
          </a:xfrm>
          <a:prstGeom prst="rect">
            <a:avLst/>
          </a:prstGeom>
          <a:ln w="12700">
            <a:miter lim="400000"/>
          </a:ln>
        </p:spPr>
      </p:pic>
      <p:pic>
        <p:nvPicPr>
          <p:cNvPr id="1475" name="CENTURIO NEW_VERDE RAL6018-BIANCO Ufficio Tecnico_img EMEC NEW PROD 2025_2 Bianco.png" descr="CENTURIO NEW_VERDE RAL6018-BIANCO Ufficio Tecnico_img EMEC NEW PROD 2025_2 Bianco.png"/>
          <p:cNvPicPr>
            <a:picLocks noChangeAspect="1"/>
          </p:cNvPicPr>
          <p:nvPr/>
        </p:nvPicPr>
        <p:blipFill>
          <a:blip r:embed="rId6">
            <a:extLst/>
          </a:blip>
          <a:stretch>
            <a:fillRect/>
          </a:stretch>
        </p:blipFill>
        <p:spPr>
          <a:xfrm>
            <a:off x="3987384" y="5269249"/>
            <a:ext cx="7017489" cy="723829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7" name="Immagine 137" descr="Immagine 137"/>
          <p:cNvPicPr>
            <a:picLocks noChangeAspect="1"/>
          </p:cNvPicPr>
          <p:nvPr/>
        </p:nvPicPr>
        <p:blipFill>
          <a:blip r:embed="rId2">
            <a:extLst/>
          </a:blip>
          <a:stretch>
            <a:fillRect/>
          </a:stretch>
        </p:blipFill>
        <p:spPr>
          <a:xfrm>
            <a:off x="615075" y="3674230"/>
            <a:ext cx="12188906" cy="6367540"/>
          </a:xfrm>
          <a:prstGeom prst="rect">
            <a:avLst/>
          </a:prstGeom>
          <a:ln w="12700">
            <a:miter lim="400000"/>
          </a:ln>
        </p:spPr>
      </p:pic>
      <p:sp>
        <p:nvSpPr>
          <p:cNvPr id="1478"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79" name="Disinfectants: Chlorine…"/>
          <p:cNvSpPr txBox="1"/>
          <p:nvPr/>
        </p:nvSpPr>
        <p:spPr>
          <a:xfrm>
            <a:off x="12909790" y="930465"/>
            <a:ext cx="6492673" cy="1254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1828800">
              <a:defRPr sz="4200">
                <a:solidFill>
                  <a:srgbClr val="275B4F"/>
                </a:solidFill>
                <a:latin typeface="Gotham Black"/>
                <a:ea typeface="Gotham Black"/>
                <a:cs typeface="Gotham Black"/>
                <a:sym typeface="Gotham Black"/>
              </a:defRPr>
            </a:pPr>
            <a:r>
              <a:t>Disinfectants: Chlorine </a:t>
            </a:r>
          </a:p>
          <a:p>
            <a:pPr defTabSz="1828800">
              <a:defRPr sz="4200">
                <a:solidFill>
                  <a:srgbClr val="275B4F"/>
                </a:solidFill>
                <a:latin typeface="Gotham Black"/>
                <a:ea typeface="Gotham Black"/>
                <a:cs typeface="Gotham Black"/>
                <a:sym typeface="Gotham Black"/>
              </a:defRPr>
            </a:pPr>
            <a:r>
              <a:t>(Free/Total/Combined)</a:t>
            </a:r>
          </a:p>
        </p:txBody>
      </p:sp>
      <p:sp>
        <p:nvSpPr>
          <p:cNvPr id="1480" name="Once Chlorine releases its disinfecting action and attacks harmful bodies in the pool, it becomes «inactive», and in some cases it can also become unpleasant to the water quality. Thus it is necessary to measure the levels of Free Chloring (ready to disi"/>
          <p:cNvSpPr txBox="1"/>
          <p:nvPr/>
        </p:nvSpPr>
        <p:spPr>
          <a:xfrm>
            <a:off x="12953039" y="2734438"/>
            <a:ext cx="10750615" cy="30429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2800">
                <a:solidFill>
                  <a:srgbClr val="275B4F"/>
                </a:solidFill>
                <a:latin typeface="Gotham Book"/>
                <a:ea typeface="Gotham Book"/>
                <a:cs typeface="Gotham Book"/>
                <a:sym typeface="Gotham Book"/>
              </a:defRPr>
            </a:lvl1pPr>
          </a:lstStyle>
          <a:p>
            <a:pPr/>
            <a:r>
              <a:t>Once Chlorine releases its disinfecting action and attacks harmful bodies in the pool, it becomes «inactive», and in some cases it can also become unpleasant to the water quality. Thus it is necessary to measure the levels of Free Chloring (ready to disinfect), combined chlorine (used Chlorine) and Total Chlorine (Free Chlorine + Combined Chlorine).</a:t>
            </a:r>
          </a:p>
        </p:txBody>
      </p:sp>
      <p:grpSp>
        <p:nvGrpSpPr>
          <p:cNvPr id="1483" name="Segnaposto immagine 16"/>
          <p:cNvGrpSpPr/>
          <p:nvPr/>
        </p:nvGrpSpPr>
        <p:grpSpPr>
          <a:xfrm>
            <a:off x="22769613" y="11374248"/>
            <a:ext cx="1612801" cy="1789201"/>
            <a:chOff x="0" y="0"/>
            <a:chExt cx="1612800" cy="1789200"/>
          </a:xfrm>
        </p:grpSpPr>
        <p:sp>
          <p:nvSpPr>
            <p:cNvPr id="1481" name="Rettangolo"/>
            <p:cNvSpPr/>
            <p:nvPr/>
          </p:nvSpPr>
          <p:spPr>
            <a:xfrm>
              <a:off x="0" y="0"/>
              <a:ext cx="1612801" cy="1789201"/>
            </a:xfrm>
            <a:prstGeom prst="rect">
              <a:avLst/>
            </a:prstGeom>
            <a:blipFill rotWithShape="1">
              <a:blip r:embed="rId3"/>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82" name="image4.png" descr="image4.png"/>
            <p:cNvPicPr>
              <a:picLocks noChangeAspect="1"/>
            </p:cNvPicPr>
            <p:nvPr/>
          </p:nvPicPr>
          <p:blipFill>
            <a:blip r:embed="rId3">
              <a:extLst/>
            </a:blip>
            <a:stretch>
              <a:fillRect/>
            </a:stretch>
          </p:blipFill>
          <p:spPr>
            <a:xfrm>
              <a:off x="0" y="0"/>
              <a:ext cx="1612801" cy="1789201"/>
            </a:xfrm>
            <a:prstGeom prst="rect">
              <a:avLst/>
            </a:prstGeom>
            <a:ln w="12700" cap="flat">
              <a:noFill/>
              <a:miter lim="400000"/>
            </a:ln>
            <a:effectLst/>
          </p:spPr>
        </p:pic>
      </p:grpSp>
      <p:sp>
        <p:nvSpPr>
          <p:cNvPr id="1484" name="Segnaposto testo 3"/>
          <p:cNvSpPr txBox="1"/>
          <p:nvPr/>
        </p:nvSpPr>
        <p:spPr>
          <a:xfrm>
            <a:off x="13259806" y="11928379"/>
            <a:ext cx="9707883" cy="13682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EMEC offers sensors for Total and Free Chlorine, while our controllers calculate the Combined Chlorine level from these two</a:t>
            </a:r>
          </a:p>
        </p:txBody>
      </p:sp>
      <p:pic>
        <p:nvPicPr>
          <p:cNvPr id="1485" name="Immagine 29" descr="Immagine 29"/>
          <p:cNvPicPr>
            <a:picLocks noChangeAspect="1"/>
          </p:cNvPicPr>
          <p:nvPr/>
        </p:nvPicPr>
        <p:blipFill>
          <a:blip r:embed="rId4">
            <a:extLst/>
          </a:blip>
          <a:stretch>
            <a:fillRect/>
          </a:stretch>
        </p:blipFill>
        <p:spPr>
          <a:xfrm>
            <a:off x="14331408" y="6622783"/>
            <a:ext cx="4817237" cy="4199643"/>
          </a:xfrm>
          <a:prstGeom prst="rect">
            <a:avLst/>
          </a:prstGeom>
          <a:ln w="12700">
            <a:miter lim="400000"/>
          </a:ln>
        </p:spPr>
      </p:pic>
      <p:pic>
        <p:nvPicPr>
          <p:cNvPr id="1486" name="Immagine 2047" descr="Immagine 2047"/>
          <p:cNvPicPr>
            <a:picLocks noChangeAspect="1"/>
          </p:cNvPicPr>
          <p:nvPr/>
        </p:nvPicPr>
        <p:blipFill>
          <a:blip r:embed="rId5">
            <a:extLst/>
          </a:blip>
          <a:stretch>
            <a:fillRect/>
          </a:stretch>
        </p:blipFill>
        <p:spPr>
          <a:xfrm>
            <a:off x="12914046" y="6884421"/>
            <a:ext cx="2011114" cy="3676367"/>
          </a:xfrm>
          <a:prstGeom prst="rect">
            <a:avLst/>
          </a:prstGeom>
          <a:ln w="12700">
            <a:miter lim="400000"/>
          </a:ln>
        </p:spPr>
      </p:pic>
      <p:pic>
        <p:nvPicPr>
          <p:cNvPr id="1487" name="CENTURIO NEW_VERDE RAL6018-BIANCO Ufficio Tecnico_img EMEC NEW PROD 2025_2 Bianco.png" descr="CENTURIO NEW_VERDE RAL6018-BIANCO Ufficio Tecnico_img EMEC NEW PROD 2025_2 Bianco.png"/>
          <p:cNvPicPr>
            <a:picLocks noChangeAspect="1"/>
          </p:cNvPicPr>
          <p:nvPr/>
        </p:nvPicPr>
        <p:blipFill>
          <a:blip r:embed="rId6">
            <a:extLst/>
          </a:blip>
          <a:stretch>
            <a:fillRect/>
          </a:stretch>
        </p:blipFill>
        <p:spPr>
          <a:xfrm>
            <a:off x="16725159" y="4819245"/>
            <a:ext cx="7017489" cy="723829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9"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490" name="Disinfectants: Chlorine"/>
          <p:cNvSpPr txBox="1"/>
          <p:nvPr/>
        </p:nvSpPr>
        <p:spPr>
          <a:xfrm>
            <a:off x="12909790" y="930465"/>
            <a:ext cx="6263844" cy="1254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Disinfectants: Chlorine</a:t>
            </a:r>
          </a:p>
        </p:txBody>
      </p:sp>
      <p:grpSp>
        <p:nvGrpSpPr>
          <p:cNvPr id="1493" name="Segnaposto immagine 16"/>
          <p:cNvGrpSpPr/>
          <p:nvPr/>
        </p:nvGrpSpPr>
        <p:grpSpPr>
          <a:xfrm>
            <a:off x="22769613" y="11374248"/>
            <a:ext cx="1612801" cy="1789201"/>
            <a:chOff x="0" y="0"/>
            <a:chExt cx="1612800" cy="1789200"/>
          </a:xfrm>
        </p:grpSpPr>
        <p:sp>
          <p:nvSpPr>
            <p:cNvPr id="1491"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492"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494" name="Influence of pH on hypochlorous acid: “Hypochlorous acid splitting curve”"/>
          <p:cNvSpPr txBox="1"/>
          <p:nvPr/>
        </p:nvSpPr>
        <p:spPr>
          <a:xfrm>
            <a:off x="12953039" y="1689687"/>
            <a:ext cx="10750615" cy="1023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Influence of pH on hypochlorous acid: “Hypochlorous acid splitting curve”</a:t>
            </a:r>
          </a:p>
        </p:txBody>
      </p:sp>
      <p:sp>
        <p:nvSpPr>
          <p:cNvPr id="1495" name="Water + chlorine…"/>
          <p:cNvSpPr txBox="1"/>
          <p:nvPr/>
        </p:nvSpPr>
        <p:spPr>
          <a:xfrm>
            <a:off x="12968345" y="3914044"/>
            <a:ext cx="9566302" cy="677672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1828800">
              <a:defRPr sz="3600">
                <a:solidFill>
                  <a:schemeClr val="accent2"/>
                </a:solidFill>
                <a:latin typeface="Gotham Bold"/>
                <a:ea typeface="Gotham Bold"/>
                <a:cs typeface="Gotham Bold"/>
                <a:sym typeface="Gotham Bold"/>
              </a:defRPr>
            </a:pPr>
            <a:r>
              <a:t>Water + chlorine</a:t>
            </a:r>
            <a:endParaRPr sz="2100"/>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p>
          <a:p>
            <a:pPr defTabSz="1828800">
              <a:defRPr sz="3600">
                <a:solidFill>
                  <a:schemeClr val="accent2"/>
                </a:solidFill>
                <a:latin typeface="Gotham Bold"/>
                <a:ea typeface="Gotham Bold"/>
                <a:cs typeface="Gotham Bold"/>
                <a:sym typeface="Gotham Bold"/>
              </a:defRPr>
            </a:pPr>
            <a:r>
              <a:t>HClO</a:t>
            </a:r>
            <a:endParaRPr sz="2100"/>
          </a:p>
          <a:p>
            <a:pPr defTabSz="1828800">
              <a:defRPr sz="3200">
                <a:solidFill>
                  <a:schemeClr val="accent2"/>
                </a:solidFill>
                <a:latin typeface="Gotham Bold"/>
                <a:ea typeface="Gotham Bold"/>
                <a:cs typeface="Gotham Bold"/>
                <a:sym typeface="Gotham Bold"/>
              </a:defRPr>
            </a:pPr>
            <a:r>
              <a:t>Hypochlorous acid</a:t>
            </a:r>
            <a:endParaRPr sz="2100"/>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r>
              <a:t>Hypochlorous acid as a function of pH</a:t>
            </a:r>
            <a:endParaRPr sz="2100"/>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r>
              <a:t>HClO = H+ + ClO-</a:t>
            </a:r>
            <a:endParaRPr sz="2100"/>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p>
          <a:p>
            <a:pPr defTabSz="1828800">
              <a:defRPr sz="2800">
                <a:solidFill>
                  <a:schemeClr val="accent2"/>
                </a:solidFill>
                <a:latin typeface="Gotham Bold"/>
                <a:ea typeface="Gotham Bold"/>
                <a:cs typeface="Gotham Bold"/>
                <a:sym typeface="Gotham Bold"/>
              </a:defRPr>
            </a:pPr>
            <a:r>
              <a:t>HClO 100 TIMES faster than CLO- (Hypochlorite Ion)</a:t>
            </a:r>
          </a:p>
        </p:txBody>
      </p:sp>
      <p:sp>
        <p:nvSpPr>
          <p:cNvPr id="1496" name="Freccia giù 14"/>
          <p:cNvSpPr/>
          <p:nvPr/>
        </p:nvSpPr>
        <p:spPr>
          <a:xfrm>
            <a:off x="13431562" y="4644980"/>
            <a:ext cx="160835" cy="5764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87"/>
                </a:moveTo>
                <a:lnTo>
                  <a:pt x="5400" y="18587"/>
                </a:lnTo>
                <a:lnTo>
                  <a:pt x="5400" y="0"/>
                </a:lnTo>
                <a:lnTo>
                  <a:pt x="16200" y="0"/>
                </a:lnTo>
                <a:lnTo>
                  <a:pt x="16200" y="18587"/>
                </a:lnTo>
                <a:lnTo>
                  <a:pt x="21600" y="18587"/>
                </a:lnTo>
                <a:lnTo>
                  <a:pt x="10800" y="21600"/>
                </a:lnTo>
                <a:close/>
              </a:path>
            </a:pathLst>
          </a:custGeom>
          <a:solidFill>
            <a:schemeClr val="accent1"/>
          </a:solidFill>
          <a:ln w="31750">
            <a:solidFill>
              <a:schemeClr val="accent1"/>
            </a:solidFill>
            <a:miter/>
          </a:ln>
        </p:spPr>
        <p:txBody>
          <a:bodyPr lIns="45719" rIns="45719" anchor="ctr"/>
          <a:lstStyle/>
          <a:p>
            <a:pPr algn="ctr">
              <a:defRPr>
                <a:solidFill>
                  <a:srgbClr val="FFFFFF"/>
                </a:solidFill>
              </a:defRPr>
            </a:pPr>
          </a:p>
        </p:txBody>
      </p:sp>
      <p:pic>
        <p:nvPicPr>
          <p:cNvPr id="1497" name="clorina.png" descr="clorina.png"/>
          <p:cNvPicPr>
            <a:picLocks noChangeAspect="1"/>
          </p:cNvPicPr>
          <p:nvPr/>
        </p:nvPicPr>
        <p:blipFill>
          <a:blip r:embed="rId3">
            <a:extLst/>
          </a:blip>
          <a:stretch>
            <a:fillRect/>
          </a:stretch>
        </p:blipFill>
        <p:spPr>
          <a:xfrm>
            <a:off x="47037" y="1043136"/>
            <a:ext cx="11629729" cy="116297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9"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00" name="Disinfectants: Chlorine (EMEC solutions)"/>
          <p:cNvSpPr txBox="1"/>
          <p:nvPr/>
        </p:nvSpPr>
        <p:spPr>
          <a:xfrm>
            <a:off x="12909790" y="930465"/>
            <a:ext cx="11059110"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Disinfectants: Chlorine (EMEC solutions)</a:t>
            </a:r>
          </a:p>
        </p:txBody>
      </p:sp>
      <p:grpSp>
        <p:nvGrpSpPr>
          <p:cNvPr id="1503" name="Segnaposto immagine 16"/>
          <p:cNvGrpSpPr/>
          <p:nvPr/>
        </p:nvGrpSpPr>
        <p:grpSpPr>
          <a:xfrm>
            <a:off x="22769613" y="11374248"/>
            <a:ext cx="1612801" cy="1789201"/>
            <a:chOff x="0" y="0"/>
            <a:chExt cx="1612800" cy="1789200"/>
          </a:xfrm>
        </p:grpSpPr>
        <p:sp>
          <p:nvSpPr>
            <p:cNvPr id="1501"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02"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504" name="EMEC offers different solutions for different needs."/>
          <p:cNvSpPr txBox="1"/>
          <p:nvPr/>
        </p:nvSpPr>
        <p:spPr>
          <a:xfrm>
            <a:off x="12953039" y="1689687"/>
            <a:ext cx="10750615" cy="1023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EMEC offers different solutions for different needs.</a:t>
            </a:r>
          </a:p>
        </p:txBody>
      </p:sp>
      <p:pic>
        <p:nvPicPr>
          <p:cNvPr id="1505" name="Immagine 138" descr="Immagine 138"/>
          <p:cNvPicPr>
            <a:picLocks noChangeAspect="1"/>
          </p:cNvPicPr>
          <p:nvPr/>
        </p:nvPicPr>
        <p:blipFill>
          <a:blip r:embed="rId3">
            <a:extLst/>
          </a:blip>
          <a:stretch>
            <a:fillRect/>
          </a:stretch>
        </p:blipFill>
        <p:spPr>
          <a:xfrm>
            <a:off x="2761675" y="6075115"/>
            <a:ext cx="1856916" cy="3940286"/>
          </a:xfrm>
          <a:prstGeom prst="rect">
            <a:avLst/>
          </a:prstGeom>
          <a:ln w="12700">
            <a:miter lim="400000"/>
          </a:ln>
        </p:spPr>
      </p:pic>
      <p:sp>
        <p:nvSpPr>
          <p:cNvPr id="1506" name="Segnaposto testo 3"/>
          <p:cNvSpPr txBox="1"/>
          <p:nvPr/>
        </p:nvSpPr>
        <p:spPr>
          <a:xfrm>
            <a:off x="6646090" y="5600777"/>
            <a:ext cx="5687222" cy="551356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Options: </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Free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Total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Organic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Inorganic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p>
          <a:p>
            <a:pPr defTabSz="1828800">
              <a:defRPr sz="4000">
                <a:solidFill>
                  <a:schemeClr val="accent2"/>
                </a:solidFill>
                <a:latin typeface="Gotham Black"/>
                <a:ea typeface="Gotham Black"/>
                <a:cs typeface="Gotham Black"/>
                <a:sym typeface="Gotham Black"/>
              </a:defRPr>
            </a:pPr>
            <a:r>
              <a:t>Advantages:</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Cut edge Precision measurement</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Possibility to calculate Combined Chlorine </a:t>
            </a:r>
            <a:endParaRPr sz="2100"/>
          </a:p>
        </p:txBody>
      </p:sp>
      <p:sp>
        <p:nvSpPr>
          <p:cNvPr id="1507" name="Ovale 3"/>
          <p:cNvSpPr/>
          <p:nvPr/>
        </p:nvSpPr>
        <p:spPr>
          <a:xfrm>
            <a:off x="981136" y="5463438"/>
            <a:ext cx="5430996" cy="5429506"/>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508" name="Segnaposto testo 3"/>
          <p:cNvSpPr txBox="1"/>
          <p:nvPr/>
        </p:nvSpPr>
        <p:spPr>
          <a:xfrm>
            <a:off x="803183" y="4629319"/>
            <a:ext cx="8968743" cy="65200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rgbClr val="1D802C"/>
                </a:solidFill>
                <a:latin typeface="Gotham Black"/>
                <a:ea typeface="Gotham Black"/>
                <a:cs typeface="Gotham Black"/>
                <a:sym typeface="Gotham Black"/>
              </a:defRPr>
            </a:lvl1pPr>
          </a:lstStyle>
          <a:p>
            <a:pPr/>
            <a:r>
              <a:t>Closed amperometric cells</a:t>
            </a:r>
          </a:p>
        </p:txBody>
      </p:sp>
      <p:pic>
        <p:nvPicPr>
          <p:cNvPr id="1509" name="Picture 8" descr="Picture 8"/>
          <p:cNvPicPr>
            <a:picLocks noChangeAspect="1"/>
          </p:cNvPicPr>
          <p:nvPr/>
        </p:nvPicPr>
        <p:blipFill>
          <a:blip r:embed="rId4">
            <a:extLst/>
          </a:blip>
          <a:stretch>
            <a:fillRect/>
          </a:stretch>
        </p:blipFill>
        <p:spPr>
          <a:xfrm>
            <a:off x="12729715" y="6542489"/>
            <a:ext cx="4279080" cy="4073832"/>
          </a:xfrm>
          <a:prstGeom prst="rect">
            <a:avLst/>
          </a:prstGeom>
          <a:ln w="12700">
            <a:miter lim="400000"/>
          </a:ln>
        </p:spPr>
      </p:pic>
      <p:sp>
        <p:nvSpPr>
          <p:cNvPr id="1510" name="Ovale 2"/>
          <p:cNvSpPr/>
          <p:nvPr/>
        </p:nvSpPr>
        <p:spPr>
          <a:xfrm>
            <a:off x="12149828" y="5638877"/>
            <a:ext cx="5438854" cy="5437360"/>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511" name="Segnaposto testo 3"/>
          <p:cNvSpPr txBox="1"/>
          <p:nvPr/>
        </p:nvSpPr>
        <p:spPr>
          <a:xfrm>
            <a:off x="13101362" y="4626497"/>
            <a:ext cx="8075025" cy="65200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rgbClr val="1D802C"/>
                </a:solidFill>
                <a:latin typeface="Gotham Black"/>
                <a:ea typeface="Gotham Black"/>
                <a:cs typeface="Gotham Black"/>
                <a:sym typeface="Gotham Black"/>
              </a:defRPr>
            </a:lvl1pPr>
          </a:lstStyle>
          <a:p>
            <a:pPr/>
            <a:r>
              <a:t>Open amperometric cells</a:t>
            </a:r>
          </a:p>
        </p:txBody>
      </p:sp>
      <p:sp>
        <p:nvSpPr>
          <p:cNvPr id="1512" name="Segnaposto testo 3"/>
          <p:cNvSpPr txBox="1"/>
          <p:nvPr/>
        </p:nvSpPr>
        <p:spPr>
          <a:xfrm>
            <a:off x="17769584" y="5606725"/>
            <a:ext cx="5175397" cy="594536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old"/>
                <a:ea typeface="Gotham Bold"/>
                <a:cs typeface="Gotham Bold"/>
                <a:sym typeface="Gotham Bold"/>
              </a:defRPr>
            </a:pPr>
            <a:r>
              <a:t>Options: </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Free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Organic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Inorganic Chlorine</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Salt-water option</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p>
          <a:p>
            <a:pPr defTabSz="1828800">
              <a:defRPr sz="4000">
                <a:solidFill>
                  <a:schemeClr val="accent2"/>
                </a:solidFill>
                <a:latin typeface="Gotham Bold"/>
                <a:ea typeface="Gotham Bold"/>
                <a:cs typeface="Gotham Bold"/>
                <a:sym typeface="Gotham Bold"/>
              </a:defRPr>
            </a:pPr>
            <a:r>
              <a:t>Advantages:</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Resistance to challenging water conditions</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Embedded self-clean system</a:t>
            </a:r>
            <a:endParaRPr sz="2100"/>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4"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15" name="Disinfectants: other desinfectants"/>
          <p:cNvSpPr txBox="1"/>
          <p:nvPr/>
        </p:nvSpPr>
        <p:spPr>
          <a:xfrm>
            <a:off x="12909790" y="930465"/>
            <a:ext cx="9274887"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Disinfectants: other desinfectants</a:t>
            </a:r>
          </a:p>
        </p:txBody>
      </p:sp>
      <p:grpSp>
        <p:nvGrpSpPr>
          <p:cNvPr id="1518" name="Segnaposto immagine 16"/>
          <p:cNvGrpSpPr/>
          <p:nvPr/>
        </p:nvGrpSpPr>
        <p:grpSpPr>
          <a:xfrm>
            <a:off x="22769613" y="11374248"/>
            <a:ext cx="1612801" cy="1789201"/>
            <a:chOff x="0" y="0"/>
            <a:chExt cx="1612800" cy="1789200"/>
          </a:xfrm>
        </p:grpSpPr>
        <p:sp>
          <p:nvSpPr>
            <p:cNvPr id="1516"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17"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519" name="EMEC offers solutions also to read other used disinfectants and other chemicals"/>
          <p:cNvSpPr txBox="1"/>
          <p:nvPr/>
        </p:nvSpPr>
        <p:spPr>
          <a:xfrm>
            <a:off x="12953039" y="1689687"/>
            <a:ext cx="10750615" cy="1023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3300">
                <a:solidFill>
                  <a:schemeClr val="accent1"/>
                </a:solidFill>
                <a:latin typeface="Gotham Medium"/>
                <a:ea typeface="Gotham Medium"/>
                <a:cs typeface="Gotham Medium"/>
                <a:sym typeface="Gotham Medium"/>
              </a:defRPr>
            </a:lvl1pPr>
          </a:lstStyle>
          <a:p>
            <a:pPr/>
            <a:r>
              <a:t>EMEC offers solutions also to read other used disinfectants and other chemicals</a:t>
            </a:r>
          </a:p>
        </p:txBody>
      </p:sp>
      <p:pic>
        <p:nvPicPr>
          <p:cNvPr id="1520" name="Immagine 138" descr="Immagine 138"/>
          <p:cNvPicPr>
            <a:picLocks noChangeAspect="1"/>
          </p:cNvPicPr>
          <p:nvPr/>
        </p:nvPicPr>
        <p:blipFill>
          <a:blip r:embed="rId3">
            <a:extLst/>
          </a:blip>
          <a:stretch>
            <a:fillRect/>
          </a:stretch>
        </p:blipFill>
        <p:spPr>
          <a:xfrm>
            <a:off x="4187307" y="2381216"/>
            <a:ext cx="3884649" cy="8243034"/>
          </a:xfrm>
          <a:prstGeom prst="rect">
            <a:avLst/>
          </a:prstGeom>
          <a:ln w="12700">
            <a:miter lim="400000"/>
          </a:ln>
          <a:effectLst>
            <a:reflection blurRad="0" stA="50000" stPos="0" endA="0" endPos="40000" dist="0" dir="5400000" fadeDir="5400000" sx="100000" sy="-100000" kx="0" ky="0" algn="bl" rotWithShape="0"/>
          </a:effectLst>
        </p:spPr>
      </p:pic>
      <p:sp>
        <p:nvSpPr>
          <p:cNvPr id="1521" name="Segnaposto testo 3"/>
          <p:cNvSpPr txBox="1"/>
          <p:nvPr/>
        </p:nvSpPr>
        <p:spPr>
          <a:xfrm>
            <a:off x="12496149" y="3914044"/>
            <a:ext cx="5687222" cy="3255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marL="457199" indent="-457199" defTabSz="1828800">
              <a:buClr>
                <a:schemeClr val="accent1"/>
              </a:buClr>
              <a:buSzPct val="100000"/>
              <a:buFont typeface="Arial"/>
              <a:buChar char="•"/>
              <a:defRPr sz="3500">
                <a:solidFill>
                  <a:schemeClr val="accent2"/>
                </a:solidFill>
                <a:latin typeface="Gotham Bold"/>
                <a:ea typeface="Gotham Bold"/>
                <a:cs typeface="Gotham Bold"/>
                <a:sym typeface="Gotham Bold"/>
              </a:defRPr>
            </a:pPr>
            <a:r>
              <a:t>Bromine</a:t>
            </a:r>
          </a:p>
          <a:p>
            <a:pPr marL="457199" indent="-457199" defTabSz="1828800">
              <a:buClr>
                <a:schemeClr val="accent1"/>
              </a:buClr>
              <a:buSzPct val="100000"/>
              <a:buFont typeface="Arial"/>
              <a:buChar char="•"/>
              <a:defRPr sz="3500">
                <a:solidFill>
                  <a:schemeClr val="accent2"/>
                </a:solidFill>
                <a:latin typeface="Gotham Bold"/>
                <a:ea typeface="Gotham Bold"/>
                <a:cs typeface="Gotham Bold"/>
                <a:sym typeface="Gotham Bold"/>
              </a:defRPr>
            </a:pPr>
            <a:r>
              <a:t>Hydrogen peroxide</a:t>
            </a:r>
          </a:p>
          <a:p>
            <a:pPr marL="457199" indent="-457199" defTabSz="1828800">
              <a:buClr>
                <a:schemeClr val="accent1"/>
              </a:buClr>
              <a:buSzPct val="100000"/>
              <a:buFont typeface="Arial"/>
              <a:buChar char="•"/>
              <a:defRPr sz="3500">
                <a:solidFill>
                  <a:schemeClr val="accent2"/>
                </a:solidFill>
                <a:latin typeface="Gotham Bold"/>
                <a:ea typeface="Gotham Bold"/>
                <a:cs typeface="Gotham Bold"/>
                <a:sym typeface="Gotham Bold"/>
              </a:defRPr>
            </a:pPr>
            <a:r>
              <a:t>Peracetic acid</a:t>
            </a:r>
          </a:p>
          <a:p>
            <a:pPr marL="457199" indent="-457199" defTabSz="1828800">
              <a:buClr>
                <a:schemeClr val="accent1"/>
              </a:buClr>
              <a:buSzPct val="100000"/>
              <a:buFont typeface="Arial"/>
              <a:buChar char="•"/>
              <a:defRPr sz="3500">
                <a:solidFill>
                  <a:schemeClr val="accent2"/>
                </a:solidFill>
                <a:latin typeface="Gotham Bold"/>
                <a:ea typeface="Gotham Bold"/>
                <a:cs typeface="Gotham Bold"/>
                <a:sym typeface="Gotham Bold"/>
              </a:defRPr>
            </a:pPr>
            <a:r>
              <a:t>Chlorites</a:t>
            </a:r>
          </a:p>
          <a:p>
            <a:pPr marL="457199" indent="-457199" defTabSz="1828800">
              <a:buClr>
                <a:schemeClr val="accent1"/>
              </a:buClr>
              <a:buSzPct val="100000"/>
              <a:buFont typeface="Arial"/>
              <a:buChar char="•"/>
              <a:defRPr sz="3500">
                <a:solidFill>
                  <a:schemeClr val="accent2"/>
                </a:solidFill>
                <a:latin typeface="Gotham Bold"/>
                <a:ea typeface="Gotham Bold"/>
                <a:cs typeface="Gotham Bold"/>
                <a:sym typeface="Gotham Bold"/>
              </a:defRPr>
            </a:pPr>
            <a:r>
              <a:t>Chlorine dioxide</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3"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24" name="Redox Potential ORP"/>
          <p:cNvSpPr txBox="1"/>
          <p:nvPr/>
        </p:nvSpPr>
        <p:spPr>
          <a:xfrm>
            <a:off x="12909790" y="930465"/>
            <a:ext cx="5748046"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Redox Potential ORP</a:t>
            </a:r>
          </a:p>
        </p:txBody>
      </p:sp>
      <p:grpSp>
        <p:nvGrpSpPr>
          <p:cNvPr id="1527" name="Segnaposto immagine 16"/>
          <p:cNvGrpSpPr/>
          <p:nvPr/>
        </p:nvGrpSpPr>
        <p:grpSpPr>
          <a:xfrm>
            <a:off x="22769613" y="11374248"/>
            <a:ext cx="1612801" cy="1789201"/>
            <a:chOff x="0" y="0"/>
            <a:chExt cx="1612800" cy="1789200"/>
          </a:xfrm>
        </p:grpSpPr>
        <p:sp>
          <p:nvSpPr>
            <p:cNvPr id="1525"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26"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528" name="Preparation SCL3S:"/>
          <p:cNvSpPr txBox="1"/>
          <p:nvPr/>
        </p:nvSpPr>
        <p:spPr>
          <a:xfrm>
            <a:off x="12736712" y="2656312"/>
            <a:ext cx="4767156"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Preparation SCL3S:</a:t>
            </a:r>
          </a:p>
        </p:txBody>
      </p:sp>
      <p:pic>
        <p:nvPicPr>
          <p:cNvPr id="1529" name="youtube.png" descr="youtube.png"/>
          <p:cNvPicPr>
            <a:picLocks noChangeAspect="1"/>
          </p:cNvPicPr>
          <p:nvPr/>
        </p:nvPicPr>
        <p:blipFill>
          <a:blip r:embed="rId3">
            <a:extLst/>
          </a:blip>
          <a:stretch>
            <a:fillRect/>
          </a:stretch>
        </p:blipFill>
        <p:spPr>
          <a:xfrm rot="21213309">
            <a:off x="-1409126" y="-555134"/>
            <a:ext cx="15347326" cy="15347326"/>
          </a:xfrm>
          <a:prstGeom prst="rect">
            <a:avLst/>
          </a:prstGeom>
          <a:ln w="12700">
            <a:miter lim="400000"/>
          </a:ln>
          <a:effectLst>
            <a:reflection blurRad="0" stA="50000" stPos="0" endA="0" endPos="40000" dist="0" dir="5400000" fadeDir="5400000" sx="100000" sy="-100000" kx="0" ky="0" algn="bl" rotWithShape="0"/>
          </a:effectLst>
        </p:spPr>
      </p:pic>
      <p:sp>
        <p:nvSpPr>
          <p:cNvPr id="1530" name="Preparation SCL3N:"/>
          <p:cNvSpPr txBox="1"/>
          <p:nvPr/>
        </p:nvSpPr>
        <p:spPr>
          <a:xfrm>
            <a:off x="12736712" y="4006326"/>
            <a:ext cx="4833832"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Preparation SCL3N:</a:t>
            </a:r>
          </a:p>
        </p:txBody>
      </p:sp>
      <p:sp>
        <p:nvSpPr>
          <p:cNvPr id="1531" name="Calibration SCL3S:"/>
          <p:cNvSpPr txBox="1"/>
          <p:nvPr/>
        </p:nvSpPr>
        <p:spPr>
          <a:xfrm>
            <a:off x="12736712" y="5428442"/>
            <a:ext cx="4608470"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Calibration SCL3S:</a:t>
            </a:r>
          </a:p>
        </p:txBody>
      </p:sp>
      <p:sp>
        <p:nvSpPr>
          <p:cNvPr id="1532" name="Calibration SCL3N:"/>
          <p:cNvSpPr txBox="1"/>
          <p:nvPr/>
        </p:nvSpPr>
        <p:spPr>
          <a:xfrm>
            <a:off x="12736712" y="6850559"/>
            <a:ext cx="4675145" cy="535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Calibration SCL3N:</a:t>
            </a:r>
          </a:p>
        </p:txBody>
      </p:sp>
      <p:sp>
        <p:nvSpPr>
          <p:cNvPr id="1533" name="Resting SCL3S:"/>
          <p:cNvSpPr txBox="1"/>
          <p:nvPr/>
        </p:nvSpPr>
        <p:spPr>
          <a:xfrm>
            <a:off x="12736712" y="8272675"/>
            <a:ext cx="3845264"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Resting SCL3S:</a:t>
            </a:r>
          </a:p>
        </p:txBody>
      </p:sp>
      <p:sp>
        <p:nvSpPr>
          <p:cNvPr id="1534" name="Resting SCL3S:"/>
          <p:cNvSpPr txBox="1"/>
          <p:nvPr/>
        </p:nvSpPr>
        <p:spPr>
          <a:xfrm>
            <a:off x="12736712" y="9694791"/>
            <a:ext cx="3845264"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350921" indent="-350921">
              <a:buSzPct val="100000"/>
              <a:buChar char="•"/>
              <a:defRPr sz="3500">
                <a:solidFill>
                  <a:schemeClr val="accent2"/>
                </a:solidFill>
                <a:latin typeface="Gotham Medium"/>
                <a:ea typeface="Gotham Medium"/>
                <a:cs typeface="Gotham Medium"/>
                <a:sym typeface="Gotham Medium"/>
              </a:defRPr>
            </a:lvl1pPr>
          </a:lstStyle>
          <a:p>
            <a:pPr/>
            <a:r>
              <a:t>Resting SCL3S:</a:t>
            </a:r>
          </a:p>
        </p:txBody>
      </p:sp>
      <p:pic>
        <p:nvPicPr>
          <p:cNvPr id="1535" name="Immagine 6" descr="Immagine 6">
            <a:hlinkClick r:id="rId4" invalidUrl="" action="" tgtFrame="" tooltip="" history="1" highlightClick="0" endSnd="0"/>
          </p:cNvPr>
          <p:cNvPicPr>
            <a:picLocks noChangeAspect="1"/>
          </p:cNvPicPr>
          <p:nvPr/>
        </p:nvPicPr>
        <p:blipFill>
          <a:blip r:embed="rId5">
            <a:extLst/>
          </a:blip>
          <a:stretch>
            <a:fillRect/>
          </a:stretch>
        </p:blipFill>
        <p:spPr>
          <a:xfrm>
            <a:off x="18026765" y="2319019"/>
            <a:ext cx="1210528" cy="1210528"/>
          </a:xfrm>
          <a:prstGeom prst="rect">
            <a:avLst/>
          </a:prstGeom>
          <a:ln w="12700">
            <a:miter lim="400000"/>
          </a:ln>
        </p:spPr>
      </p:pic>
      <p:pic>
        <p:nvPicPr>
          <p:cNvPr id="1536" name="Immagine 7" descr="Immagine 7">
            <a:hlinkClick r:id="rId6" invalidUrl="" action="" tgtFrame="" tooltip="" history="1" highlightClick="0" endSnd="0"/>
          </p:cNvPr>
          <p:cNvPicPr>
            <a:picLocks noChangeAspect="1"/>
          </p:cNvPicPr>
          <p:nvPr/>
        </p:nvPicPr>
        <p:blipFill>
          <a:blip r:embed="rId5">
            <a:extLst/>
          </a:blip>
          <a:stretch>
            <a:fillRect/>
          </a:stretch>
        </p:blipFill>
        <p:spPr>
          <a:xfrm>
            <a:off x="18026765" y="3669032"/>
            <a:ext cx="1210528" cy="1210528"/>
          </a:xfrm>
          <a:prstGeom prst="rect">
            <a:avLst/>
          </a:prstGeom>
          <a:ln w="12700">
            <a:miter lim="400000"/>
          </a:ln>
        </p:spPr>
      </p:pic>
      <p:pic>
        <p:nvPicPr>
          <p:cNvPr id="1537" name="Immagine 8" descr="Immagine 8">
            <a:hlinkClick r:id="rId7" invalidUrl="" action="" tgtFrame="" tooltip="" history="1" highlightClick="0" endSnd="0"/>
          </p:cNvPr>
          <p:cNvPicPr>
            <a:picLocks noChangeAspect="1"/>
          </p:cNvPicPr>
          <p:nvPr/>
        </p:nvPicPr>
        <p:blipFill>
          <a:blip r:embed="rId5">
            <a:extLst/>
          </a:blip>
          <a:stretch>
            <a:fillRect/>
          </a:stretch>
        </p:blipFill>
        <p:spPr>
          <a:xfrm>
            <a:off x="18026765" y="5091149"/>
            <a:ext cx="1210528" cy="1210528"/>
          </a:xfrm>
          <a:prstGeom prst="rect">
            <a:avLst/>
          </a:prstGeom>
          <a:ln w="12700">
            <a:miter lim="400000"/>
          </a:ln>
        </p:spPr>
      </p:pic>
      <p:pic>
        <p:nvPicPr>
          <p:cNvPr id="1538" name="Immagine 10" descr="Immagine 10">
            <a:hlinkClick r:id="rId8" invalidUrl="" action="" tgtFrame="" tooltip="" history="1" highlightClick="0" endSnd="0"/>
          </p:cNvPr>
          <p:cNvPicPr>
            <a:picLocks noChangeAspect="1"/>
          </p:cNvPicPr>
          <p:nvPr/>
        </p:nvPicPr>
        <p:blipFill>
          <a:blip r:embed="rId5">
            <a:extLst/>
          </a:blip>
          <a:stretch>
            <a:fillRect/>
          </a:stretch>
        </p:blipFill>
        <p:spPr>
          <a:xfrm>
            <a:off x="18026765" y="6513265"/>
            <a:ext cx="1210528" cy="1210528"/>
          </a:xfrm>
          <a:prstGeom prst="rect">
            <a:avLst/>
          </a:prstGeom>
          <a:ln w="12700">
            <a:miter lim="400000"/>
          </a:ln>
        </p:spPr>
      </p:pic>
      <p:pic>
        <p:nvPicPr>
          <p:cNvPr id="1539" name="Immagine 11" descr="Immagine 11">
            <a:hlinkClick r:id="rId9" invalidUrl="" action="" tgtFrame="" tooltip="" history="1" highlightClick="0" endSnd="0"/>
          </p:cNvPr>
          <p:cNvPicPr>
            <a:picLocks noChangeAspect="1"/>
          </p:cNvPicPr>
          <p:nvPr/>
        </p:nvPicPr>
        <p:blipFill>
          <a:blip r:embed="rId5">
            <a:extLst/>
          </a:blip>
          <a:stretch>
            <a:fillRect/>
          </a:stretch>
        </p:blipFill>
        <p:spPr>
          <a:xfrm>
            <a:off x="18026765" y="7863279"/>
            <a:ext cx="1210528" cy="1210528"/>
          </a:xfrm>
          <a:prstGeom prst="rect">
            <a:avLst/>
          </a:prstGeom>
          <a:ln w="12700">
            <a:miter lim="400000"/>
          </a:ln>
        </p:spPr>
      </p:pic>
      <p:pic>
        <p:nvPicPr>
          <p:cNvPr id="1540" name="Immagine 12" descr="Immagine 12">
            <a:hlinkClick r:id="rId10" invalidUrl="" action="" tgtFrame="" tooltip="" history="1" highlightClick="0" endSnd="0"/>
          </p:cNvPr>
          <p:cNvPicPr>
            <a:picLocks noChangeAspect="1"/>
          </p:cNvPicPr>
          <p:nvPr/>
        </p:nvPicPr>
        <p:blipFill>
          <a:blip r:embed="rId5">
            <a:extLst/>
          </a:blip>
          <a:stretch>
            <a:fillRect/>
          </a:stretch>
        </p:blipFill>
        <p:spPr>
          <a:xfrm>
            <a:off x="18026765" y="9213292"/>
            <a:ext cx="1210528" cy="12105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2"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43" name="Turbidity"/>
          <p:cNvSpPr txBox="1"/>
          <p:nvPr/>
        </p:nvSpPr>
        <p:spPr>
          <a:xfrm>
            <a:off x="12909790" y="930465"/>
            <a:ext cx="2612721"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Turbidity</a:t>
            </a:r>
          </a:p>
        </p:txBody>
      </p:sp>
      <p:sp>
        <p:nvSpPr>
          <p:cNvPr id="1544" name="The measurement of Turbidity identifies the amount of particles present in the water."/>
          <p:cNvSpPr txBox="1"/>
          <p:nvPr/>
        </p:nvSpPr>
        <p:spPr>
          <a:xfrm>
            <a:off x="12953039" y="1783436"/>
            <a:ext cx="10750615" cy="8839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2800">
                <a:solidFill>
                  <a:srgbClr val="275B4F"/>
                </a:solidFill>
                <a:latin typeface="Gotham Book"/>
                <a:ea typeface="Gotham Book"/>
                <a:cs typeface="Gotham Book"/>
                <a:sym typeface="Gotham Book"/>
              </a:defRPr>
            </a:lvl1pPr>
          </a:lstStyle>
          <a:p>
            <a:pPr/>
            <a:r>
              <a:t>The measurement of Turbidity identifies the amount of particles present in the water. </a:t>
            </a:r>
          </a:p>
        </p:txBody>
      </p:sp>
      <p:grpSp>
        <p:nvGrpSpPr>
          <p:cNvPr id="1547" name="Segnaposto immagine 16"/>
          <p:cNvGrpSpPr/>
          <p:nvPr/>
        </p:nvGrpSpPr>
        <p:grpSpPr>
          <a:xfrm>
            <a:off x="22769613" y="11374248"/>
            <a:ext cx="1612801" cy="1789201"/>
            <a:chOff x="0" y="0"/>
            <a:chExt cx="1612800" cy="1789200"/>
          </a:xfrm>
        </p:grpSpPr>
        <p:sp>
          <p:nvSpPr>
            <p:cNvPr id="1545"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46"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548" name="Segnaposto testo 3"/>
          <p:cNvSpPr txBox="1"/>
          <p:nvPr/>
        </p:nvSpPr>
        <p:spPr>
          <a:xfrm>
            <a:off x="11000754" y="7731190"/>
            <a:ext cx="6124223" cy="5046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Optical Turbidity sensor</a:t>
            </a:r>
          </a:p>
        </p:txBody>
      </p:sp>
      <p:pic>
        <p:nvPicPr>
          <p:cNvPr id="1549" name="Picture 4" descr="Picture 4"/>
          <p:cNvPicPr>
            <a:picLocks noChangeAspect="1"/>
          </p:cNvPicPr>
          <p:nvPr/>
        </p:nvPicPr>
        <p:blipFill>
          <a:blip r:embed="rId3">
            <a:extLst/>
          </a:blip>
          <a:stretch>
            <a:fillRect/>
          </a:stretch>
        </p:blipFill>
        <p:spPr>
          <a:xfrm>
            <a:off x="1396791" y="1955653"/>
            <a:ext cx="5210922" cy="5210921"/>
          </a:xfrm>
          <a:prstGeom prst="rect">
            <a:avLst/>
          </a:prstGeom>
          <a:ln w="12700">
            <a:miter lim="400000"/>
          </a:ln>
        </p:spPr>
      </p:pic>
      <p:sp>
        <p:nvSpPr>
          <p:cNvPr id="1550" name="Segnaposto testo 3"/>
          <p:cNvSpPr txBox="1"/>
          <p:nvPr/>
        </p:nvSpPr>
        <p:spPr>
          <a:xfrm>
            <a:off x="5821476" y="3642868"/>
            <a:ext cx="6581695" cy="13682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rgbClr val="1E4C43"/>
                </a:solidFill>
                <a:latin typeface="Gotham Black"/>
                <a:ea typeface="Gotham Black"/>
                <a:cs typeface="Gotham Black"/>
                <a:sym typeface="Gotham Black"/>
              </a:defRPr>
            </a:lvl1pPr>
          </a:lstStyle>
          <a:p>
            <a:pPr/>
            <a:r>
              <a:t>Dosing of Flocculant (combined with Filtration) can reduce significantly the levels of Turbidity</a:t>
            </a:r>
          </a:p>
        </p:txBody>
      </p:sp>
      <p:pic>
        <p:nvPicPr>
          <p:cNvPr id="1551" name="Immagine 29" descr="Immagine 29"/>
          <p:cNvPicPr>
            <a:picLocks noChangeAspect="1"/>
          </p:cNvPicPr>
          <p:nvPr/>
        </p:nvPicPr>
        <p:blipFill>
          <a:blip r:embed="rId4">
            <a:extLst/>
          </a:blip>
          <a:stretch>
            <a:fillRect/>
          </a:stretch>
        </p:blipFill>
        <p:spPr>
          <a:xfrm>
            <a:off x="1593633" y="7072787"/>
            <a:ext cx="4817238" cy="4199644"/>
          </a:xfrm>
          <a:prstGeom prst="rect">
            <a:avLst/>
          </a:prstGeom>
          <a:ln w="12700">
            <a:miter lim="400000"/>
          </a:ln>
        </p:spPr>
      </p:pic>
      <p:pic>
        <p:nvPicPr>
          <p:cNvPr id="1552" name="CENTURIO NEW_VERDE RAL6018-BIANCO Ufficio Tecnico_img EMEC NEW PROD 2025_2 Bianco.png" descr="CENTURIO NEW_VERDE RAL6018-BIANCO Ufficio Tecnico_img EMEC NEW PROD 2025_2 Bianco.png"/>
          <p:cNvPicPr>
            <a:picLocks noChangeAspect="1"/>
          </p:cNvPicPr>
          <p:nvPr/>
        </p:nvPicPr>
        <p:blipFill>
          <a:blip r:embed="rId5">
            <a:extLst/>
          </a:blip>
          <a:stretch>
            <a:fillRect/>
          </a:stretch>
        </p:blipFill>
        <p:spPr>
          <a:xfrm>
            <a:off x="3987384" y="5269249"/>
            <a:ext cx="7017489" cy="7238293"/>
          </a:xfrm>
          <a:prstGeom prst="rect">
            <a:avLst/>
          </a:prstGeom>
          <a:ln w="12700">
            <a:miter lim="400000"/>
          </a:ln>
        </p:spPr>
      </p:pic>
      <p:sp>
        <p:nvSpPr>
          <p:cNvPr id="1553" name="Segnaposto testo 3"/>
          <p:cNvSpPr txBox="1"/>
          <p:nvPr/>
        </p:nvSpPr>
        <p:spPr>
          <a:xfrm>
            <a:off x="13250878" y="10430616"/>
            <a:ext cx="18774056" cy="745291"/>
          </a:xfrm>
          <a:prstGeom prst="rect">
            <a:avLst/>
          </a:prstGeom>
          <a:ln w="12700">
            <a:solidFill>
              <a:schemeClr val="accent1"/>
            </a:solidFill>
            <a:miter/>
          </a:ln>
          <a:extLst>
            <a:ext uri="{C572A759-6A51-4108-AA02-DFA0A04FC94B}">
              <ma14:wrappingTextBoxFlag xmlns:ma14="http://schemas.microsoft.com/office/mac/drawingml/2011/main" val="1"/>
            </a:ext>
          </a:extLst>
        </p:spPr>
        <p:txBody>
          <a:bodyPr lIns="72000" tIns="72000" rIns="72000" bIns="72000">
            <a:spAutoFit/>
          </a:bodyPr>
          <a:lstStyle/>
          <a:p>
            <a:pPr>
              <a:defRPr sz="2000"/>
            </a:pPr>
            <a:r>
              <a:t>ATTENTION!</a:t>
            </a:r>
            <a:r>
              <a:rPr>
                <a:latin typeface="Gotham Book"/>
                <a:ea typeface="Gotham Book"/>
                <a:cs typeface="Gotham Book"/>
                <a:sym typeface="Gotham Book"/>
              </a:rPr>
              <a:t> High Turbidity affects not only the aestethics of the swimming pool, but also represents a risk for disinfection since every particule in the water can bare bacteria. </a:t>
            </a:r>
          </a:p>
        </p:txBody>
      </p:sp>
      <p:pic>
        <p:nvPicPr>
          <p:cNvPr id="1554" name="Picture 2" descr="Picture 2"/>
          <p:cNvPicPr>
            <a:picLocks noChangeAspect="1"/>
          </p:cNvPicPr>
          <p:nvPr/>
        </p:nvPicPr>
        <p:blipFill>
          <a:blip r:embed="rId6">
            <a:extLst/>
          </a:blip>
          <a:stretch>
            <a:fillRect/>
          </a:stretch>
        </p:blipFill>
        <p:spPr>
          <a:xfrm>
            <a:off x="11446150" y="9871920"/>
            <a:ext cx="1422065" cy="1329033"/>
          </a:xfrm>
          <a:prstGeom prst="rect">
            <a:avLst/>
          </a:prstGeom>
          <a:ln w="12700">
            <a:miter lim="400000"/>
          </a:ln>
        </p:spPr>
      </p:pic>
      <p:pic>
        <p:nvPicPr>
          <p:cNvPr id="1555" name="Immagine 2" descr="Immagine 2"/>
          <p:cNvPicPr>
            <a:picLocks noChangeAspect="1"/>
          </p:cNvPicPr>
          <p:nvPr/>
        </p:nvPicPr>
        <p:blipFill>
          <a:blip r:embed="rId7">
            <a:extLst/>
          </a:blip>
          <a:stretch>
            <a:fillRect/>
          </a:stretch>
        </p:blipFill>
        <p:spPr>
          <a:xfrm>
            <a:off x="625554" y="8339948"/>
            <a:ext cx="1502870" cy="302139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58" name="Other insights"/>
          <p:cNvSpPr txBox="1"/>
          <p:nvPr/>
        </p:nvSpPr>
        <p:spPr>
          <a:xfrm>
            <a:off x="12909790" y="930465"/>
            <a:ext cx="3949421"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Other insights</a:t>
            </a:r>
          </a:p>
        </p:txBody>
      </p:sp>
      <p:sp>
        <p:nvSpPr>
          <p:cNvPr id="1559" name="The measurement of Turbidity identifies the amount of particles present in the water."/>
          <p:cNvSpPr txBox="1"/>
          <p:nvPr/>
        </p:nvSpPr>
        <p:spPr>
          <a:xfrm>
            <a:off x="12953039" y="1783436"/>
            <a:ext cx="10750615" cy="8839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2800">
                <a:solidFill>
                  <a:srgbClr val="275B4F"/>
                </a:solidFill>
                <a:latin typeface="Gotham Book"/>
                <a:ea typeface="Gotham Book"/>
                <a:cs typeface="Gotham Book"/>
                <a:sym typeface="Gotham Book"/>
              </a:defRPr>
            </a:lvl1pPr>
          </a:lstStyle>
          <a:p>
            <a:pPr/>
            <a:r>
              <a:t>The measurement of Turbidity identifies the amount of particles present in the water. </a:t>
            </a:r>
          </a:p>
        </p:txBody>
      </p:sp>
      <p:grpSp>
        <p:nvGrpSpPr>
          <p:cNvPr id="1562" name="Segnaposto immagine 16"/>
          <p:cNvGrpSpPr/>
          <p:nvPr/>
        </p:nvGrpSpPr>
        <p:grpSpPr>
          <a:xfrm>
            <a:off x="22769613" y="11374248"/>
            <a:ext cx="1612801" cy="1789201"/>
            <a:chOff x="0" y="0"/>
            <a:chExt cx="1612800" cy="1789200"/>
          </a:xfrm>
        </p:grpSpPr>
        <p:sp>
          <p:nvSpPr>
            <p:cNvPr id="1560"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61"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563" name="Picture 4" descr="Picture 4"/>
          <p:cNvPicPr>
            <a:picLocks noChangeAspect="1"/>
          </p:cNvPicPr>
          <p:nvPr/>
        </p:nvPicPr>
        <p:blipFill>
          <a:blip r:embed="rId3">
            <a:extLst/>
          </a:blip>
          <a:stretch>
            <a:fillRect/>
          </a:stretch>
        </p:blipFill>
        <p:spPr>
          <a:xfrm>
            <a:off x="2185958" y="4695094"/>
            <a:ext cx="2539297" cy="2539297"/>
          </a:xfrm>
          <a:prstGeom prst="rect">
            <a:avLst/>
          </a:prstGeom>
          <a:ln w="12700">
            <a:miter lim="400000"/>
          </a:ln>
        </p:spPr>
      </p:pic>
      <p:sp>
        <p:nvSpPr>
          <p:cNvPr id="1564" name="Segnaposto testo 3"/>
          <p:cNvSpPr txBox="1"/>
          <p:nvPr/>
        </p:nvSpPr>
        <p:spPr>
          <a:xfrm>
            <a:off x="5091065" y="4811495"/>
            <a:ext cx="5528445" cy="26636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800">
                <a:latin typeface="Gotham Book"/>
                <a:ea typeface="Gotham Book"/>
                <a:cs typeface="Gotham Book"/>
                <a:sym typeface="Gotham Book"/>
              </a:defRPr>
            </a:pPr>
            <a:r>
              <a:t>Shoch-treatment dosing of Anti-Algae (with a timer-controlled pump) counters the presence of </a:t>
            </a:r>
            <a:r>
              <a:t>floating micro flora or flora adhering to the walls of the pool (algae)</a:t>
            </a:r>
          </a:p>
        </p:txBody>
      </p:sp>
      <p:sp>
        <p:nvSpPr>
          <p:cNvPr id="1565" name="Segnaposto testo 3"/>
          <p:cNvSpPr txBox="1"/>
          <p:nvPr/>
        </p:nvSpPr>
        <p:spPr>
          <a:xfrm>
            <a:off x="1970452" y="3816887"/>
            <a:ext cx="3443630" cy="652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rgbClr val="1D802C"/>
                </a:solidFill>
                <a:latin typeface="Gotham Black"/>
                <a:ea typeface="Gotham Black"/>
                <a:cs typeface="Gotham Black"/>
                <a:sym typeface="Gotham Black"/>
              </a:defRPr>
            </a:lvl1pPr>
          </a:lstStyle>
          <a:p>
            <a:pPr/>
            <a:r>
              <a:t>Anti-algae</a:t>
            </a:r>
          </a:p>
        </p:txBody>
      </p:sp>
      <p:sp>
        <p:nvSpPr>
          <p:cNvPr id="1566" name="Ovale 9"/>
          <p:cNvSpPr/>
          <p:nvPr/>
        </p:nvSpPr>
        <p:spPr>
          <a:xfrm>
            <a:off x="2019804" y="4575771"/>
            <a:ext cx="2853048" cy="2852267"/>
          </a:xfrm>
          <a:prstGeom prst="ellipse">
            <a:avLst/>
          </a:prstGeom>
          <a:ln w="76200">
            <a:solidFill>
              <a:srgbClr val="104819"/>
            </a:solidFill>
            <a:miter/>
          </a:ln>
        </p:spPr>
        <p:txBody>
          <a:bodyPr lIns="45719" rIns="45719" anchor="ctr"/>
          <a:lstStyle/>
          <a:p>
            <a:pPr algn="ctr">
              <a:defRPr>
                <a:solidFill>
                  <a:srgbClr val="FFFFFF"/>
                </a:solidFill>
              </a:defRPr>
            </a:pPr>
          </a:p>
        </p:txBody>
      </p:sp>
      <p:pic>
        <p:nvPicPr>
          <p:cNvPr id="1567" name="Picture 10" descr="Picture 10"/>
          <p:cNvPicPr>
            <a:picLocks noChangeAspect="1"/>
          </p:cNvPicPr>
          <p:nvPr/>
        </p:nvPicPr>
        <p:blipFill>
          <a:blip r:embed="rId4">
            <a:extLst/>
          </a:blip>
          <a:stretch>
            <a:fillRect/>
          </a:stretch>
        </p:blipFill>
        <p:spPr>
          <a:xfrm>
            <a:off x="18866786" y="7144305"/>
            <a:ext cx="5662529" cy="3901677"/>
          </a:xfrm>
          <a:prstGeom prst="rect">
            <a:avLst/>
          </a:prstGeom>
          <a:ln w="12700">
            <a:miter lim="400000"/>
          </a:ln>
        </p:spPr>
      </p:pic>
      <p:pic>
        <p:nvPicPr>
          <p:cNvPr id="1568" name="Picture 4" descr="Picture 4"/>
          <p:cNvPicPr>
            <a:picLocks noChangeAspect="1"/>
          </p:cNvPicPr>
          <p:nvPr/>
        </p:nvPicPr>
        <p:blipFill>
          <a:blip r:embed="rId3">
            <a:extLst/>
          </a:blip>
          <a:stretch>
            <a:fillRect/>
          </a:stretch>
        </p:blipFill>
        <p:spPr>
          <a:xfrm>
            <a:off x="13066398" y="4695095"/>
            <a:ext cx="2539297" cy="2539297"/>
          </a:xfrm>
          <a:prstGeom prst="rect">
            <a:avLst/>
          </a:prstGeom>
          <a:ln w="12700">
            <a:miter lim="400000"/>
          </a:ln>
        </p:spPr>
      </p:pic>
      <p:sp>
        <p:nvSpPr>
          <p:cNvPr id="1569" name="Segnaposto testo 3"/>
          <p:cNvSpPr txBox="1"/>
          <p:nvPr/>
        </p:nvSpPr>
        <p:spPr>
          <a:xfrm>
            <a:off x="16070792" y="4973141"/>
            <a:ext cx="6643735" cy="22318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latin typeface="Gotham Book"/>
                <a:ea typeface="Gotham Book"/>
                <a:cs typeface="Gotham Book"/>
                <a:sym typeface="Gotham Book"/>
              </a:defRPr>
            </a:lvl1pPr>
          </a:lstStyle>
          <a:p>
            <a:pPr/>
            <a:r>
              <a:t>Dosing a Dechlorant in the wastewater that comes out of the filter is critical for the environment and a legal requirement in most countries!</a:t>
            </a:r>
          </a:p>
        </p:txBody>
      </p:sp>
      <p:sp>
        <p:nvSpPr>
          <p:cNvPr id="1570" name="Segnaposto testo 3"/>
          <p:cNvSpPr txBox="1"/>
          <p:nvPr/>
        </p:nvSpPr>
        <p:spPr>
          <a:xfrm>
            <a:off x="12902811" y="3816887"/>
            <a:ext cx="6190149" cy="652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rgbClr val="1D802C"/>
                </a:solidFill>
                <a:latin typeface="Gotham Black"/>
                <a:ea typeface="Gotham Black"/>
                <a:cs typeface="Gotham Black"/>
                <a:sym typeface="Gotham Black"/>
              </a:defRPr>
            </a:lvl1pPr>
          </a:lstStyle>
          <a:p>
            <a:pPr/>
            <a:r>
              <a:t>Dechloration</a:t>
            </a:r>
          </a:p>
        </p:txBody>
      </p:sp>
      <p:sp>
        <p:nvSpPr>
          <p:cNvPr id="1571" name="Ovale 14"/>
          <p:cNvSpPr/>
          <p:nvPr/>
        </p:nvSpPr>
        <p:spPr>
          <a:xfrm>
            <a:off x="12900245" y="4575771"/>
            <a:ext cx="2853048" cy="2852267"/>
          </a:xfrm>
          <a:prstGeom prst="ellipse">
            <a:avLst/>
          </a:prstGeom>
          <a:ln w="76200">
            <a:solidFill>
              <a:srgbClr val="104819"/>
            </a:solidFill>
            <a:miter/>
          </a:ln>
        </p:spPr>
        <p:txBody>
          <a:bodyPr lIns="45719" rIns="45719" anchor="ctr"/>
          <a:lstStyle/>
          <a:p>
            <a:pPr algn="ctr">
              <a:defRPr>
                <a:solidFill>
                  <a:srgbClr val="FFFFFF"/>
                </a:solidFill>
              </a:defRPr>
            </a:pPr>
          </a:p>
        </p:txBody>
      </p:sp>
      <p:pic>
        <p:nvPicPr>
          <p:cNvPr id="1572" name="Picture 14" descr="Picture 14"/>
          <p:cNvPicPr>
            <a:picLocks noChangeAspect="1"/>
          </p:cNvPicPr>
          <p:nvPr/>
        </p:nvPicPr>
        <p:blipFill>
          <a:blip r:embed="rId5">
            <a:extLst/>
          </a:blip>
          <a:stretch>
            <a:fillRect/>
          </a:stretch>
        </p:blipFill>
        <p:spPr>
          <a:xfrm>
            <a:off x="12734743" y="8991037"/>
            <a:ext cx="4550189" cy="3413301"/>
          </a:xfrm>
          <a:prstGeom prst="rect">
            <a:avLst/>
          </a:prstGeom>
          <a:ln w="12700">
            <a:miter lim="400000"/>
          </a:ln>
        </p:spPr>
      </p:pic>
      <p:pic>
        <p:nvPicPr>
          <p:cNvPr id="1573" name="Picture 4" descr="Picture 4"/>
          <p:cNvPicPr>
            <a:picLocks noChangeAspect="1"/>
          </p:cNvPicPr>
          <p:nvPr/>
        </p:nvPicPr>
        <p:blipFill>
          <a:blip r:embed="rId3">
            <a:extLst/>
          </a:blip>
          <a:stretch>
            <a:fillRect/>
          </a:stretch>
        </p:blipFill>
        <p:spPr>
          <a:xfrm>
            <a:off x="2120143" y="8987958"/>
            <a:ext cx="2539297" cy="2539297"/>
          </a:xfrm>
          <a:prstGeom prst="rect">
            <a:avLst/>
          </a:prstGeom>
          <a:ln w="12700">
            <a:miter lim="400000"/>
          </a:ln>
        </p:spPr>
      </p:pic>
      <p:sp>
        <p:nvSpPr>
          <p:cNvPr id="1574" name="Segnaposto testo 3"/>
          <p:cNvSpPr txBox="1"/>
          <p:nvPr/>
        </p:nvSpPr>
        <p:spPr>
          <a:xfrm>
            <a:off x="5025251" y="9166704"/>
            <a:ext cx="5528444" cy="2620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800">
                <a:latin typeface="Gotham Book"/>
                <a:ea typeface="Gotham Book"/>
                <a:cs typeface="Gotham Book"/>
                <a:sym typeface="Gotham Book"/>
              </a:defRPr>
            </a:pPr>
            <a:r>
              <a:t>Dosing </a:t>
            </a:r>
            <a:r>
              <a:t>of antimycotic in the foot-bath is critical to prevent contamination of the swimming pool and keep the water safe to all users!</a:t>
            </a:r>
            <a:endParaRPr b="1" sz="2100">
              <a:latin typeface="Myriad Pro Light"/>
              <a:ea typeface="Myriad Pro Light"/>
              <a:cs typeface="Myriad Pro Light"/>
              <a:sym typeface="Myriad Pro Light"/>
            </a:endParaRPr>
          </a:p>
        </p:txBody>
      </p:sp>
      <p:sp>
        <p:nvSpPr>
          <p:cNvPr id="1575" name="Ovale 19"/>
          <p:cNvSpPr/>
          <p:nvPr/>
        </p:nvSpPr>
        <p:spPr>
          <a:xfrm>
            <a:off x="1953989" y="8868634"/>
            <a:ext cx="2853049" cy="2852267"/>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576" name="Segnaposto testo 3"/>
          <p:cNvSpPr txBox="1"/>
          <p:nvPr/>
        </p:nvSpPr>
        <p:spPr>
          <a:xfrm>
            <a:off x="1902672" y="8074162"/>
            <a:ext cx="5940365" cy="652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rgbClr val="1D802C"/>
                </a:solidFill>
                <a:latin typeface="Gotham Black"/>
                <a:ea typeface="Gotham Black"/>
                <a:cs typeface="Gotham Black"/>
                <a:sym typeface="Gotham Black"/>
              </a:defRPr>
            </a:lvl1pPr>
          </a:lstStyle>
          <a:p>
            <a:pPr/>
            <a:r>
              <a:t>Foot-bath disinfection</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8" name="Immagine 6" descr="Immagine 6"/>
          <p:cNvPicPr>
            <a:picLocks noChangeAspect="1"/>
          </p:cNvPicPr>
          <p:nvPr/>
        </p:nvPicPr>
        <p:blipFill>
          <a:blip r:embed="rId2">
            <a:extLst/>
          </a:blip>
          <a:stretch>
            <a:fillRect/>
          </a:stretch>
        </p:blipFill>
        <p:spPr>
          <a:xfrm>
            <a:off x="7384218" y="359007"/>
            <a:ext cx="4107254" cy="6385617"/>
          </a:xfrm>
          <a:prstGeom prst="rect">
            <a:avLst/>
          </a:prstGeom>
          <a:ln w="12700">
            <a:miter lim="400000"/>
          </a:ln>
        </p:spPr>
      </p:pic>
      <p:pic>
        <p:nvPicPr>
          <p:cNvPr id="1579" name="Picture 4" descr="Picture 4"/>
          <p:cNvPicPr>
            <a:picLocks noChangeAspect="1"/>
          </p:cNvPicPr>
          <p:nvPr/>
        </p:nvPicPr>
        <p:blipFill>
          <a:blip r:embed="rId3">
            <a:extLst/>
          </a:blip>
          <a:stretch>
            <a:fillRect/>
          </a:stretch>
        </p:blipFill>
        <p:spPr>
          <a:xfrm>
            <a:off x="6172425" y="6697865"/>
            <a:ext cx="6078437" cy="6078437"/>
          </a:xfrm>
          <a:prstGeom prst="rect">
            <a:avLst/>
          </a:prstGeom>
          <a:ln w="12700">
            <a:miter lim="400000"/>
          </a:ln>
        </p:spPr>
      </p:pic>
      <p:sp>
        <p:nvSpPr>
          <p:cNvPr id="1580"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81" name="Dosing"/>
          <p:cNvSpPr txBox="1"/>
          <p:nvPr/>
        </p:nvSpPr>
        <p:spPr>
          <a:xfrm>
            <a:off x="12909790" y="930465"/>
            <a:ext cx="1993444"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Dosing</a:t>
            </a:r>
          </a:p>
        </p:txBody>
      </p:sp>
      <p:sp>
        <p:nvSpPr>
          <p:cNvPr id="1582" name="EMEC offers different solutions to dosage, both in capacities (from 1 to 100 l/h) and in technology (Solenoid/peristaltic/stepper motor)."/>
          <p:cNvSpPr txBox="1"/>
          <p:nvPr/>
        </p:nvSpPr>
        <p:spPr>
          <a:xfrm>
            <a:off x="12953039" y="1783436"/>
            <a:ext cx="10750615" cy="13157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2800">
                <a:solidFill>
                  <a:srgbClr val="275B4F"/>
                </a:solidFill>
                <a:latin typeface="Gotham Book"/>
                <a:ea typeface="Gotham Book"/>
                <a:cs typeface="Gotham Book"/>
                <a:sym typeface="Gotham Book"/>
              </a:defRPr>
            </a:lvl1pPr>
          </a:lstStyle>
          <a:p>
            <a:pPr/>
            <a:r>
              <a:t>EMEC offers different solutions to dosage, both in capacities (from 1 to 100 l/h) and in technology (Solenoid/peristaltic/stepper motor).</a:t>
            </a:r>
          </a:p>
        </p:txBody>
      </p:sp>
      <p:grpSp>
        <p:nvGrpSpPr>
          <p:cNvPr id="1585" name="Segnaposto immagine 16"/>
          <p:cNvGrpSpPr/>
          <p:nvPr/>
        </p:nvGrpSpPr>
        <p:grpSpPr>
          <a:xfrm>
            <a:off x="22769613" y="11374248"/>
            <a:ext cx="1612801" cy="1789201"/>
            <a:chOff x="0" y="0"/>
            <a:chExt cx="1612800" cy="1789200"/>
          </a:xfrm>
        </p:grpSpPr>
        <p:sp>
          <p:nvSpPr>
            <p:cNvPr id="1583" name="Rettangolo"/>
            <p:cNvSpPr/>
            <p:nvPr/>
          </p:nvSpPr>
          <p:spPr>
            <a:xfrm>
              <a:off x="0" y="0"/>
              <a:ext cx="1612801" cy="1789201"/>
            </a:xfrm>
            <a:prstGeom prst="rect">
              <a:avLst/>
            </a:prstGeom>
            <a:blipFill rotWithShape="1">
              <a:blip r:embed="rId4"/>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84" name="image4.png" descr="image4.png"/>
            <p:cNvPicPr>
              <a:picLocks noChangeAspect="1"/>
            </p:cNvPicPr>
            <p:nvPr/>
          </p:nvPicPr>
          <p:blipFill>
            <a:blip r:embed="rId4">
              <a:extLst/>
            </a:blip>
            <a:stretch>
              <a:fillRect/>
            </a:stretch>
          </p:blipFill>
          <p:spPr>
            <a:xfrm>
              <a:off x="0" y="0"/>
              <a:ext cx="1612801" cy="1789201"/>
            </a:xfrm>
            <a:prstGeom prst="rect">
              <a:avLst/>
            </a:prstGeom>
            <a:ln w="12700" cap="flat">
              <a:noFill/>
              <a:miter lim="400000"/>
            </a:ln>
            <a:effectLst/>
          </p:spPr>
        </p:pic>
      </p:grpSp>
      <p:sp>
        <p:nvSpPr>
          <p:cNvPr id="1586" name="Unboxing-installation venting  tube-installation delivery hose:"/>
          <p:cNvSpPr txBox="1"/>
          <p:nvPr/>
        </p:nvSpPr>
        <p:spPr>
          <a:xfrm>
            <a:off x="12736712" y="3485268"/>
            <a:ext cx="7622434" cy="10795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350921" indent="-350921">
              <a:buSzPct val="100000"/>
              <a:buChar char="•"/>
              <a:defRPr sz="3500">
                <a:solidFill>
                  <a:schemeClr val="accent2"/>
                </a:solidFill>
                <a:latin typeface="Gotham Medium"/>
                <a:ea typeface="Gotham Medium"/>
                <a:cs typeface="Gotham Medium"/>
                <a:sym typeface="Gotham Medium"/>
              </a:defRPr>
            </a:pPr>
            <a:r>
              <a:t>Unboxing-installation venting </a:t>
            </a:r>
            <a:br/>
            <a:r>
              <a:t>tube-installation delivery hose: </a:t>
            </a:r>
            <a:r>
              <a:rPr sz="3600"/>
              <a:t> </a:t>
            </a:r>
          </a:p>
        </p:txBody>
      </p:sp>
      <p:pic>
        <p:nvPicPr>
          <p:cNvPr id="1587" name="Immagine 9" descr="Immagine 9">
            <a:hlinkClick r:id="rId5" invalidUrl="" action="" tgtFrame="" tooltip="" history="1" highlightClick="0" endSnd="0"/>
          </p:cNvPr>
          <p:cNvPicPr>
            <a:picLocks noChangeAspect="1"/>
          </p:cNvPicPr>
          <p:nvPr/>
        </p:nvPicPr>
        <p:blipFill>
          <a:blip r:embed="rId6">
            <a:extLst/>
          </a:blip>
          <a:stretch>
            <a:fillRect/>
          </a:stretch>
        </p:blipFill>
        <p:spPr>
          <a:xfrm>
            <a:off x="20348890" y="3524258"/>
            <a:ext cx="1001520" cy="1001520"/>
          </a:xfrm>
          <a:prstGeom prst="rect">
            <a:avLst/>
          </a:prstGeom>
          <a:ln w="12700">
            <a:miter lim="400000"/>
          </a:ln>
        </p:spPr>
      </p:pic>
      <p:pic>
        <p:nvPicPr>
          <p:cNvPr id="1588" name="Immagine 2" descr="Immagine 2"/>
          <p:cNvPicPr>
            <a:picLocks noChangeAspect="1"/>
          </p:cNvPicPr>
          <p:nvPr/>
        </p:nvPicPr>
        <p:blipFill>
          <a:blip r:embed="rId7">
            <a:extLst/>
          </a:blip>
          <a:stretch>
            <a:fillRect/>
          </a:stretch>
        </p:blipFill>
        <p:spPr>
          <a:xfrm>
            <a:off x="895130" y="3535614"/>
            <a:ext cx="6078437" cy="609406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0"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591" name="Accessories"/>
          <p:cNvSpPr txBox="1"/>
          <p:nvPr/>
        </p:nvSpPr>
        <p:spPr>
          <a:xfrm>
            <a:off x="12909790" y="930465"/>
            <a:ext cx="3307741"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Accessories</a:t>
            </a:r>
          </a:p>
        </p:txBody>
      </p:sp>
      <p:sp>
        <p:nvSpPr>
          <p:cNvPr id="1592" name="EMEC offers a wide range of accessories to provide the most complete solution in Swimming Pool water management"/>
          <p:cNvSpPr txBox="1"/>
          <p:nvPr/>
        </p:nvSpPr>
        <p:spPr>
          <a:xfrm>
            <a:off x="12953039" y="1783436"/>
            <a:ext cx="10750615" cy="13157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defRPr sz="2800">
                <a:solidFill>
                  <a:srgbClr val="275B4F"/>
                </a:solidFill>
                <a:latin typeface="Gotham Book"/>
                <a:ea typeface="Gotham Book"/>
                <a:cs typeface="Gotham Book"/>
                <a:sym typeface="Gotham Book"/>
              </a:defRPr>
            </a:lvl1pPr>
          </a:lstStyle>
          <a:p>
            <a:pPr/>
            <a:r>
              <a:t>EMEC offers a wide range of accessories to provide the most complete solution in Swimming Pool water management</a:t>
            </a:r>
          </a:p>
        </p:txBody>
      </p:sp>
      <p:grpSp>
        <p:nvGrpSpPr>
          <p:cNvPr id="1595" name="Segnaposto immagine 16"/>
          <p:cNvGrpSpPr/>
          <p:nvPr/>
        </p:nvGrpSpPr>
        <p:grpSpPr>
          <a:xfrm>
            <a:off x="22769613" y="11374248"/>
            <a:ext cx="1612801" cy="1789201"/>
            <a:chOff x="0" y="0"/>
            <a:chExt cx="1612800" cy="1789200"/>
          </a:xfrm>
        </p:grpSpPr>
        <p:sp>
          <p:nvSpPr>
            <p:cNvPr id="1593"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594"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596" name="Segnaposto testo 3"/>
          <p:cNvSpPr txBox="1"/>
          <p:nvPr/>
        </p:nvSpPr>
        <p:spPr>
          <a:xfrm>
            <a:off x="1689626" y="10307626"/>
            <a:ext cx="4731956"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2800">
                <a:latin typeface="Gotham Book"/>
                <a:ea typeface="Gotham Book"/>
                <a:cs typeface="Gotham Book"/>
                <a:sym typeface="Gotham Book"/>
              </a:defRPr>
            </a:lvl1pPr>
          </a:lstStyle>
          <a:p>
            <a:pPr/>
            <a:r>
              <a:t>To optimize dosing in the tubes</a:t>
            </a:r>
          </a:p>
        </p:txBody>
      </p:sp>
      <p:sp>
        <p:nvSpPr>
          <p:cNvPr id="1597" name="Ovale 5"/>
          <p:cNvSpPr/>
          <p:nvPr/>
        </p:nvSpPr>
        <p:spPr>
          <a:xfrm>
            <a:off x="2129512" y="6327378"/>
            <a:ext cx="3797408" cy="3796365"/>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598" name="Segnaposto testo 3"/>
          <p:cNvSpPr txBox="1"/>
          <p:nvPr/>
        </p:nvSpPr>
        <p:spPr>
          <a:xfrm>
            <a:off x="2228524" y="4944533"/>
            <a:ext cx="3611910" cy="102792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algn="ctr" defTabSz="1828800">
              <a:defRPr sz="3200">
                <a:solidFill>
                  <a:srgbClr val="1D802C"/>
                </a:solidFill>
                <a:latin typeface="Gotham Black"/>
                <a:ea typeface="Gotham Black"/>
                <a:cs typeface="Gotham Black"/>
                <a:sym typeface="Gotham Black"/>
              </a:defRPr>
            </a:pPr>
            <a:r>
              <a:t>LINI</a:t>
            </a:r>
            <a:endParaRPr sz="2100"/>
          </a:p>
          <a:p>
            <a:pPr algn="ctr" defTabSz="1828800">
              <a:defRPr sz="3200">
                <a:solidFill>
                  <a:srgbClr val="1D802C"/>
                </a:solidFill>
                <a:latin typeface="Gotham Black"/>
                <a:ea typeface="Gotham Black"/>
                <a:cs typeface="Gotham Black"/>
                <a:sym typeface="Gotham Black"/>
              </a:defRPr>
            </a:pPr>
            <a:r>
              <a:t>Injection lances</a:t>
            </a:r>
          </a:p>
        </p:txBody>
      </p:sp>
      <p:pic>
        <p:nvPicPr>
          <p:cNvPr id="1599" name="Picture 6" descr="Picture 6"/>
          <p:cNvPicPr>
            <a:picLocks noChangeAspect="1"/>
          </p:cNvPicPr>
          <p:nvPr/>
        </p:nvPicPr>
        <p:blipFill>
          <a:blip r:embed="rId3">
            <a:extLst/>
          </a:blip>
          <a:stretch>
            <a:fillRect/>
          </a:stretch>
        </p:blipFill>
        <p:spPr>
          <a:xfrm>
            <a:off x="3446938" y="6572570"/>
            <a:ext cx="983729" cy="3289936"/>
          </a:xfrm>
          <a:prstGeom prst="rect">
            <a:avLst/>
          </a:prstGeom>
          <a:ln w="12700">
            <a:miter lim="400000"/>
          </a:ln>
        </p:spPr>
      </p:pic>
      <p:sp>
        <p:nvSpPr>
          <p:cNvPr id="1600" name="Segnaposto testo 3"/>
          <p:cNvSpPr txBox="1"/>
          <p:nvPr/>
        </p:nvSpPr>
        <p:spPr>
          <a:xfrm>
            <a:off x="7144746" y="10307626"/>
            <a:ext cx="4731956"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2800">
                <a:latin typeface="Gotham Book"/>
                <a:ea typeface="Gotham Book"/>
                <a:cs typeface="Gotham Book"/>
                <a:sym typeface="Gotham Book"/>
              </a:defRPr>
            </a:lvl1pPr>
          </a:lstStyle>
          <a:p>
            <a:pPr/>
            <a:r>
              <a:t>To secure chemical from pressure instability </a:t>
            </a:r>
          </a:p>
        </p:txBody>
      </p:sp>
      <p:sp>
        <p:nvSpPr>
          <p:cNvPr id="1601" name="Segnaposto testo 3"/>
          <p:cNvSpPr txBox="1"/>
          <p:nvPr/>
        </p:nvSpPr>
        <p:spPr>
          <a:xfrm>
            <a:off x="7683644" y="4689735"/>
            <a:ext cx="3611910" cy="151052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3200">
                <a:solidFill>
                  <a:srgbClr val="1D802C"/>
                </a:solidFill>
                <a:latin typeface="Gotham Black"/>
                <a:ea typeface="Gotham Black"/>
                <a:cs typeface="Gotham Black"/>
                <a:sym typeface="Gotham Black"/>
              </a:defRPr>
            </a:lvl1pPr>
          </a:lstStyle>
          <a:p>
            <a:pPr/>
            <a:r>
              <a:t>MFKT Multifunction valves</a:t>
            </a:r>
          </a:p>
        </p:txBody>
      </p:sp>
      <p:sp>
        <p:nvSpPr>
          <p:cNvPr id="1602" name="Ovale 12"/>
          <p:cNvSpPr/>
          <p:nvPr/>
        </p:nvSpPr>
        <p:spPr>
          <a:xfrm>
            <a:off x="7584633" y="6327378"/>
            <a:ext cx="3797407" cy="3796365"/>
          </a:xfrm>
          <a:prstGeom prst="ellipse">
            <a:avLst/>
          </a:prstGeom>
          <a:ln w="76200">
            <a:solidFill>
              <a:srgbClr val="104819"/>
            </a:solidFill>
            <a:miter/>
          </a:ln>
        </p:spPr>
        <p:txBody>
          <a:bodyPr lIns="45719" rIns="45719" anchor="ctr"/>
          <a:lstStyle/>
          <a:p>
            <a:pPr algn="ctr">
              <a:defRPr>
                <a:solidFill>
                  <a:srgbClr val="FFFFFF"/>
                </a:solidFill>
              </a:defRPr>
            </a:pPr>
          </a:p>
        </p:txBody>
      </p:sp>
      <p:pic>
        <p:nvPicPr>
          <p:cNvPr id="1603" name="Immagine 16" descr="Immagine 16"/>
          <p:cNvPicPr>
            <a:picLocks noChangeAspect="1"/>
          </p:cNvPicPr>
          <p:nvPr/>
        </p:nvPicPr>
        <p:blipFill>
          <a:blip r:embed="rId4">
            <a:extLst/>
          </a:blip>
          <a:stretch>
            <a:fillRect/>
          </a:stretch>
        </p:blipFill>
        <p:spPr>
          <a:xfrm>
            <a:off x="8408906" y="7152322"/>
            <a:ext cx="2108774" cy="2093921"/>
          </a:xfrm>
          <a:prstGeom prst="rect">
            <a:avLst/>
          </a:prstGeom>
          <a:ln w="12700">
            <a:miter lim="400000"/>
          </a:ln>
        </p:spPr>
      </p:pic>
      <p:sp>
        <p:nvSpPr>
          <p:cNvPr id="1604" name="Segnaposto testo 3"/>
          <p:cNvSpPr txBox="1"/>
          <p:nvPr/>
        </p:nvSpPr>
        <p:spPr>
          <a:xfrm>
            <a:off x="12008849" y="10307626"/>
            <a:ext cx="4731956" cy="936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2800">
                <a:solidFill>
                  <a:schemeClr val="accent2"/>
                </a:solidFill>
                <a:latin typeface="Gotham Book"/>
                <a:ea typeface="Gotham Book"/>
                <a:cs typeface="Gotham Book"/>
                <a:sym typeface="Gotham Book"/>
              </a:defRPr>
            </a:lvl1pPr>
          </a:lstStyle>
          <a:p>
            <a:pPr/>
            <a:r>
              <a:t>To guarantee each stroke in dosing</a:t>
            </a:r>
          </a:p>
        </p:txBody>
      </p:sp>
      <p:sp>
        <p:nvSpPr>
          <p:cNvPr id="1605" name="Ovale 18"/>
          <p:cNvSpPr/>
          <p:nvPr/>
        </p:nvSpPr>
        <p:spPr>
          <a:xfrm>
            <a:off x="12448736" y="6327378"/>
            <a:ext cx="3797407" cy="3796365"/>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606" name="Segnaposto testo 3"/>
          <p:cNvSpPr txBox="1"/>
          <p:nvPr/>
        </p:nvSpPr>
        <p:spPr>
          <a:xfrm>
            <a:off x="12547747" y="4884328"/>
            <a:ext cx="3611910" cy="102792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3200">
                <a:solidFill>
                  <a:srgbClr val="1D802C"/>
                </a:solidFill>
                <a:latin typeface="Gotham Black"/>
                <a:ea typeface="Gotham Black"/>
                <a:cs typeface="Gotham Black"/>
                <a:sym typeface="Gotham Black"/>
              </a:defRPr>
            </a:lvl1pPr>
          </a:lstStyle>
          <a:p>
            <a:pPr/>
            <a:r>
              <a:t>SEFL Flow sensor</a:t>
            </a:r>
          </a:p>
        </p:txBody>
      </p:sp>
      <p:sp>
        <p:nvSpPr>
          <p:cNvPr id="1607" name="Ovale 24"/>
          <p:cNvSpPr/>
          <p:nvPr/>
        </p:nvSpPr>
        <p:spPr>
          <a:xfrm>
            <a:off x="17312839" y="6367274"/>
            <a:ext cx="3797407" cy="3796365"/>
          </a:xfrm>
          <a:prstGeom prst="ellipse">
            <a:avLst/>
          </a:prstGeom>
          <a:ln w="76200">
            <a:solidFill>
              <a:srgbClr val="104819"/>
            </a:solidFill>
            <a:miter/>
          </a:ln>
        </p:spPr>
        <p:txBody>
          <a:bodyPr lIns="45719" rIns="45719" anchor="ctr"/>
          <a:lstStyle/>
          <a:p>
            <a:pPr algn="ctr">
              <a:defRPr>
                <a:solidFill>
                  <a:srgbClr val="FFFFFF"/>
                </a:solidFill>
              </a:defRPr>
            </a:pPr>
          </a:p>
        </p:txBody>
      </p:sp>
      <p:sp>
        <p:nvSpPr>
          <p:cNvPr id="1608" name="Segnaposto testo 3"/>
          <p:cNvSpPr txBox="1"/>
          <p:nvPr/>
        </p:nvSpPr>
        <p:spPr>
          <a:xfrm>
            <a:off x="17411850" y="5067558"/>
            <a:ext cx="3611910" cy="54532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algn="ctr" defTabSz="1828800">
              <a:defRPr sz="3200">
                <a:solidFill>
                  <a:srgbClr val="1D802C"/>
                </a:solidFill>
                <a:latin typeface="Gotham Black"/>
                <a:ea typeface="Gotham Black"/>
                <a:cs typeface="Gotham Black"/>
                <a:sym typeface="Gotham Black"/>
              </a:defRPr>
            </a:lvl1pPr>
          </a:lstStyle>
          <a:p>
            <a:pPr/>
            <a:r>
              <a:t>…and more!</a:t>
            </a:r>
          </a:p>
        </p:txBody>
      </p:sp>
      <p:pic>
        <p:nvPicPr>
          <p:cNvPr id="1609" name="Immagine 28" descr="Immagine 28"/>
          <p:cNvPicPr>
            <a:picLocks noChangeAspect="1"/>
          </p:cNvPicPr>
          <p:nvPr/>
        </p:nvPicPr>
        <p:blipFill>
          <a:blip r:embed="rId5">
            <a:extLst/>
          </a:blip>
          <a:stretch>
            <a:fillRect/>
          </a:stretch>
        </p:blipFill>
        <p:spPr>
          <a:xfrm>
            <a:off x="12966179" y="6686887"/>
            <a:ext cx="2652602" cy="2783063"/>
          </a:xfrm>
          <a:prstGeom prst="rect">
            <a:avLst/>
          </a:prstGeom>
          <a:ln w="12700">
            <a:miter lim="400000"/>
          </a:ln>
        </p:spPr>
      </p:pic>
      <p:pic>
        <p:nvPicPr>
          <p:cNvPr id="1610" name="Immagine 30" descr="Immagine 30"/>
          <p:cNvPicPr>
            <a:picLocks noChangeAspect="1"/>
          </p:cNvPicPr>
          <p:nvPr/>
        </p:nvPicPr>
        <p:blipFill>
          <a:blip r:embed="rId6">
            <a:extLst/>
          </a:blip>
          <a:stretch>
            <a:fillRect/>
          </a:stretch>
        </p:blipFill>
        <p:spPr>
          <a:xfrm>
            <a:off x="17685123" y="6930572"/>
            <a:ext cx="1553808" cy="1814355"/>
          </a:xfrm>
          <a:prstGeom prst="rect">
            <a:avLst/>
          </a:prstGeom>
          <a:ln w="12700">
            <a:miter lim="400000"/>
          </a:ln>
        </p:spPr>
      </p:pic>
      <p:pic>
        <p:nvPicPr>
          <p:cNvPr id="1611" name="Immagine 32" descr="Immagine 32"/>
          <p:cNvPicPr>
            <a:picLocks noChangeAspect="1"/>
          </p:cNvPicPr>
          <p:nvPr/>
        </p:nvPicPr>
        <p:blipFill>
          <a:blip r:embed="rId7">
            <a:extLst/>
          </a:blip>
          <a:stretch>
            <a:fillRect/>
          </a:stretch>
        </p:blipFill>
        <p:spPr>
          <a:xfrm>
            <a:off x="19314940" y="7117470"/>
            <a:ext cx="990687" cy="245385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3" name="Segnaposto testo 1"/>
          <p:cNvSpPr txBox="1"/>
          <p:nvPr>
            <p:ph type="body" idx="1"/>
          </p:nvPr>
        </p:nvSpPr>
        <p:spPr>
          <a:xfrm>
            <a:off x="-1540042" y="-799626"/>
            <a:ext cx="16170444" cy="11079958"/>
          </a:xfrm>
          <a:prstGeom prst="rect">
            <a:avLst/>
          </a:prstGeom>
        </p:spPr>
        <p:txBody>
          <a:bodyPr/>
          <a:lstStyle/>
          <a:p>
            <a:pPr/>
            <a:r>
              <a:t>03</a:t>
            </a:r>
          </a:p>
        </p:txBody>
      </p:sp>
      <p:sp>
        <p:nvSpPr>
          <p:cNvPr id="1614" name="Segnaposto testo 2"/>
          <p:cNvSpPr/>
          <p:nvPr/>
        </p:nvSpPr>
        <p:spPr>
          <a:xfrm>
            <a:off x="10200106" y="5273482"/>
            <a:ext cx="13625319" cy="150788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defTabSz="1426463">
              <a:defRPr sz="6942">
                <a:solidFill>
                  <a:srgbClr val="FFFFFF"/>
                </a:solidFill>
                <a:latin typeface="Gotham Black"/>
                <a:ea typeface="Gotham Black"/>
                <a:cs typeface="Gotham Black"/>
                <a:sym typeface="Gotham Black"/>
              </a:defRPr>
            </a:lvl1pPr>
          </a:lstStyle>
          <a:p>
            <a:pPr/>
            <a:r>
              <a:t>Emec Solution</a:t>
            </a:r>
          </a:p>
        </p:txBody>
      </p:sp>
      <p:sp>
        <p:nvSpPr>
          <p:cNvPr id="1615" name="Segnaposto testo 2"/>
          <p:cNvSpPr/>
          <p:nvPr/>
        </p:nvSpPr>
        <p:spPr>
          <a:xfrm>
            <a:off x="10200106" y="6647180"/>
            <a:ext cx="11823913" cy="37924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defTabSz="1828800">
              <a:defRPr sz="2800">
                <a:solidFill>
                  <a:srgbClr val="FFFFFF"/>
                </a:solidFill>
                <a:latin typeface="Gotham Bold"/>
                <a:ea typeface="Gotham Bold"/>
                <a:cs typeface="Gotham Bold"/>
                <a:sym typeface="Gotham Bold"/>
              </a:defRPr>
            </a:pPr>
            <a:r>
              <a:t>EMEC provides a wide range of complete solutions Plug&amp;Play, from the most basic to the most complete to cover all of the needs of the market!</a:t>
            </a:r>
          </a:p>
          <a:p>
            <a:pPr defTabSz="1828800">
              <a:defRPr sz="2800">
                <a:solidFill>
                  <a:srgbClr val="FFFFFF"/>
                </a:solidFill>
                <a:latin typeface="Gotham Bold"/>
                <a:ea typeface="Gotham Bold"/>
                <a:cs typeface="Gotham Bold"/>
                <a:sym typeface="Gotham Bold"/>
              </a:defRPr>
            </a:pPr>
          </a:p>
          <a:p>
            <a:pPr defTabSz="1828800">
              <a:defRPr sz="2800">
                <a:solidFill>
                  <a:srgbClr val="FFFFFF"/>
                </a:solidFill>
                <a:latin typeface="Gotham Bold"/>
                <a:ea typeface="Gotham Bold"/>
                <a:cs typeface="Gotham Bold"/>
                <a:sym typeface="Gotham Bold"/>
              </a:defRPr>
            </a:pPr>
            <a:r>
              <a:t>Here are some of the most common – remember that our strenght is flexibility and taylor made solutions, so don’t hesitate to ask us for more particular ones!</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618" name="Complete solutions"/>
          <p:cNvSpPr txBox="1"/>
          <p:nvPr/>
        </p:nvSpPr>
        <p:spPr>
          <a:xfrm>
            <a:off x="12909790" y="930465"/>
            <a:ext cx="5366132"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Complete solutions</a:t>
            </a:r>
          </a:p>
        </p:txBody>
      </p:sp>
      <p:grpSp>
        <p:nvGrpSpPr>
          <p:cNvPr id="1621" name="Segnaposto immagine 16"/>
          <p:cNvGrpSpPr/>
          <p:nvPr/>
        </p:nvGrpSpPr>
        <p:grpSpPr>
          <a:xfrm>
            <a:off x="22769613" y="11374248"/>
            <a:ext cx="1612801" cy="1789201"/>
            <a:chOff x="0" y="0"/>
            <a:chExt cx="1612800" cy="1789200"/>
          </a:xfrm>
        </p:grpSpPr>
        <p:sp>
          <p:nvSpPr>
            <p:cNvPr id="1619"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620"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622" name="Immagine 2" descr="Immagine 2"/>
          <p:cNvPicPr>
            <a:picLocks noChangeAspect="1"/>
          </p:cNvPicPr>
          <p:nvPr/>
        </p:nvPicPr>
        <p:blipFill>
          <a:blip r:embed="rId3">
            <a:extLst/>
          </a:blip>
          <a:stretch>
            <a:fillRect/>
          </a:stretch>
        </p:blipFill>
        <p:spPr>
          <a:xfrm>
            <a:off x="12482397" y="2407984"/>
            <a:ext cx="6165500" cy="8922031"/>
          </a:xfrm>
          <a:prstGeom prst="rect">
            <a:avLst/>
          </a:prstGeom>
          <a:ln w="12700">
            <a:miter lim="400000"/>
          </a:ln>
        </p:spPr>
      </p:pic>
      <p:sp>
        <p:nvSpPr>
          <p:cNvPr id="1623" name="Ovale 12"/>
          <p:cNvSpPr/>
          <p:nvPr/>
        </p:nvSpPr>
        <p:spPr>
          <a:xfrm>
            <a:off x="13749571" y="2764011"/>
            <a:ext cx="3797407" cy="3796367"/>
          </a:xfrm>
          <a:prstGeom prst="ellipse">
            <a:avLst/>
          </a:prstGeom>
          <a:ln w="38100">
            <a:solidFill>
              <a:schemeClr val="accent2"/>
            </a:solidFill>
            <a:miter/>
          </a:ln>
        </p:spPr>
        <p:txBody>
          <a:bodyPr lIns="45719" rIns="45719" anchor="ctr"/>
          <a:lstStyle/>
          <a:p>
            <a:pPr algn="ctr">
              <a:defRPr>
                <a:solidFill>
                  <a:srgbClr val="FFFFFF"/>
                </a:solidFill>
              </a:defRPr>
            </a:pPr>
          </a:p>
        </p:txBody>
      </p:sp>
      <p:sp>
        <p:nvSpPr>
          <p:cNvPr id="1624" name="Connettore diritto 13"/>
          <p:cNvSpPr/>
          <p:nvPr/>
        </p:nvSpPr>
        <p:spPr>
          <a:xfrm flipH="1" flipV="1">
            <a:off x="6282256" y="4662194"/>
            <a:ext cx="7467316" cy="1"/>
          </a:xfrm>
          <a:prstGeom prst="line">
            <a:avLst/>
          </a:prstGeom>
          <a:ln w="25400">
            <a:solidFill>
              <a:schemeClr val="accent2"/>
            </a:solidFill>
            <a:miter/>
          </a:ln>
        </p:spPr>
        <p:txBody>
          <a:bodyPr lIns="45719" rIns="45719"/>
          <a:lstStyle/>
          <a:p>
            <a:pPr/>
          </a:p>
        </p:txBody>
      </p:sp>
      <p:pic>
        <p:nvPicPr>
          <p:cNvPr id="1625" name="Immagine 15" descr="Immagine 15"/>
          <p:cNvPicPr>
            <a:picLocks noChangeAspect="1"/>
          </p:cNvPicPr>
          <p:nvPr/>
        </p:nvPicPr>
        <p:blipFill>
          <a:blip r:embed="rId4">
            <a:extLst/>
          </a:blip>
          <a:stretch>
            <a:fillRect/>
          </a:stretch>
        </p:blipFill>
        <p:spPr>
          <a:xfrm>
            <a:off x="19125830" y="6786540"/>
            <a:ext cx="2564685" cy="2809718"/>
          </a:xfrm>
          <a:prstGeom prst="rect">
            <a:avLst/>
          </a:prstGeom>
          <a:ln w="12700">
            <a:miter lim="400000"/>
          </a:ln>
        </p:spPr>
      </p:pic>
      <p:sp>
        <p:nvSpPr>
          <p:cNvPr id="1626" name="Segnaposto testo 3"/>
          <p:cNvSpPr txBox="1"/>
          <p:nvPr/>
        </p:nvSpPr>
        <p:spPr>
          <a:xfrm>
            <a:off x="19102674" y="9782016"/>
            <a:ext cx="3932138" cy="86536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600">
                <a:latin typeface="Gotham Book"/>
                <a:ea typeface="Gotham Book"/>
                <a:cs typeface="Gotham Book"/>
                <a:sym typeface="Gotham Book"/>
              </a:defRPr>
            </a:pPr>
            <a:r>
              <a:t>(*) </a:t>
            </a:r>
            <a:r>
              <a:t>Chlorine probe option</a:t>
            </a:r>
          </a:p>
        </p:txBody>
      </p:sp>
      <p:sp>
        <p:nvSpPr>
          <p:cNvPr id="1627" name="Segnaposto testo 3"/>
          <p:cNvSpPr txBox="1"/>
          <p:nvPr/>
        </p:nvSpPr>
        <p:spPr>
          <a:xfrm>
            <a:off x="943202" y="3640029"/>
            <a:ext cx="5991347" cy="27652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All-in one Double Dosing controlling system</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pump pH corrector</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pump disinfectant</a:t>
            </a:r>
          </a:p>
        </p:txBody>
      </p:sp>
      <p:sp>
        <p:nvSpPr>
          <p:cNvPr id="1628" name="Ovale 18"/>
          <p:cNvSpPr/>
          <p:nvPr/>
        </p:nvSpPr>
        <p:spPr>
          <a:xfrm>
            <a:off x="12003268" y="6355962"/>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29" name="Connettore diritto 19"/>
          <p:cNvSpPr/>
          <p:nvPr/>
        </p:nvSpPr>
        <p:spPr>
          <a:xfrm flipH="1" flipV="1">
            <a:off x="6011921" y="8254144"/>
            <a:ext cx="5991347" cy="2"/>
          </a:xfrm>
          <a:prstGeom prst="line">
            <a:avLst/>
          </a:prstGeom>
          <a:ln w="25400">
            <a:solidFill>
              <a:schemeClr val="accent2"/>
            </a:solidFill>
            <a:miter/>
          </a:ln>
        </p:spPr>
        <p:txBody>
          <a:bodyPr lIns="45719" rIns="45719"/>
          <a:lstStyle/>
          <a:p>
            <a:pPr/>
          </a:p>
        </p:txBody>
      </p:sp>
      <p:sp>
        <p:nvSpPr>
          <p:cNvPr id="1630" name="Segnaposto testo 3"/>
          <p:cNvSpPr txBox="1"/>
          <p:nvPr/>
        </p:nvSpPr>
        <p:spPr>
          <a:xfrm>
            <a:off x="4160094" y="7925831"/>
            <a:ext cx="1804201" cy="652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chemeClr val="accent2"/>
                </a:solidFill>
                <a:latin typeface="Gotham Black"/>
                <a:ea typeface="Gotham Black"/>
                <a:cs typeface="Gotham Black"/>
                <a:sym typeface="Gotham Black"/>
              </a:defRPr>
            </a:lvl1pPr>
          </a:lstStyle>
          <a:p>
            <a:pPr/>
            <a:r>
              <a:t>Filter</a:t>
            </a:r>
          </a:p>
        </p:txBody>
      </p:sp>
      <p:sp>
        <p:nvSpPr>
          <p:cNvPr id="1631" name="Ovale 21"/>
          <p:cNvSpPr/>
          <p:nvPr/>
        </p:nvSpPr>
        <p:spPr>
          <a:xfrm>
            <a:off x="14724390" y="6293216"/>
            <a:ext cx="3797408"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32" name="Connettore diritto 22"/>
          <p:cNvSpPr/>
          <p:nvPr/>
        </p:nvSpPr>
        <p:spPr>
          <a:xfrm flipH="1" flipV="1">
            <a:off x="6164321" y="10358309"/>
            <a:ext cx="9158490" cy="1"/>
          </a:xfrm>
          <a:prstGeom prst="line">
            <a:avLst/>
          </a:prstGeom>
          <a:ln w="25400">
            <a:solidFill>
              <a:schemeClr val="accent2"/>
            </a:solidFill>
            <a:miter/>
          </a:ln>
        </p:spPr>
        <p:txBody>
          <a:bodyPr lIns="45719" rIns="45719"/>
          <a:lstStyle/>
          <a:p>
            <a:pPr/>
          </a:p>
        </p:txBody>
      </p:sp>
      <p:sp>
        <p:nvSpPr>
          <p:cNvPr id="1633" name="Connettore diritto 24"/>
          <p:cNvSpPr/>
          <p:nvPr/>
        </p:nvSpPr>
        <p:spPr>
          <a:xfrm flipH="1">
            <a:off x="15322810" y="10089581"/>
            <a:ext cx="1300285" cy="268730"/>
          </a:xfrm>
          <a:prstGeom prst="line">
            <a:avLst/>
          </a:prstGeom>
          <a:ln w="25400">
            <a:solidFill>
              <a:schemeClr val="accent2"/>
            </a:solidFill>
            <a:miter/>
          </a:ln>
        </p:spPr>
        <p:txBody>
          <a:bodyPr lIns="45719" rIns="45719"/>
          <a:lstStyle/>
          <a:p>
            <a:pPr/>
          </a:p>
        </p:txBody>
      </p:sp>
      <p:sp>
        <p:nvSpPr>
          <p:cNvPr id="1634" name="Segnaposto testo 3"/>
          <p:cNvSpPr txBox="1"/>
          <p:nvPr/>
        </p:nvSpPr>
        <p:spPr>
          <a:xfrm>
            <a:off x="1200421" y="9414011"/>
            <a:ext cx="4616244" cy="25874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Probe holder with Flow sensor</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probe pH</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probe Redox/Chlorine (*)</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6"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637" name="Double dosing controllers"/>
          <p:cNvSpPr txBox="1"/>
          <p:nvPr/>
        </p:nvSpPr>
        <p:spPr>
          <a:xfrm>
            <a:off x="12909790" y="930465"/>
            <a:ext cx="7112483"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Double dosing controllers</a:t>
            </a:r>
          </a:p>
        </p:txBody>
      </p:sp>
      <p:grpSp>
        <p:nvGrpSpPr>
          <p:cNvPr id="1640" name="Segnaposto immagine 16"/>
          <p:cNvGrpSpPr/>
          <p:nvPr/>
        </p:nvGrpSpPr>
        <p:grpSpPr>
          <a:xfrm>
            <a:off x="22769613" y="11374248"/>
            <a:ext cx="1612801" cy="1789201"/>
            <a:chOff x="0" y="0"/>
            <a:chExt cx="1612800" cy="1789200"/>
          </a:xfrm>
        </p:grpSpPr>
        <p:sp>
          <p:nvSpPr>
            <p:cNvPr id="1638"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639"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641" name="Two channel reading…"/>
          <p:cNvSpPr txBox="1"/>
          <p:nvPr/>
        </p:nvSpPr>
        <p:spPr>
          <a:xfrm>
            <a:off x="12405130" y="1991741"/>
            <a:ext cx="5194364" cy="5069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Two channel reading</a:t>
            </a:r>
          </a:p>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Double dosing</a:t>
            </a:r>
          </a:p>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pH priority dosing</a:t>
            </a:r>
          </a:p>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Flow control</a:t>
            </a:r>
          </a:p>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Dosing alarm</a:t>
            </a:r>
          </a:p>
          <a:p>
            <a:pPr marL="457199" indent="-457199" defTabSz="1828800">
              <a:lnSpc>
                <a:spcPct val="150000"/>
              </a:lnSpc>
              <a:buClr>
                <a:schemeClr val="accent1"/>
              </a:buClr>
              <a:buSzPct val="100000"/>
              <a:buFont typeface="Arial"/>
              <a:buChar char="•"/>
              <a:defRPr sz="3500">
                <a:solidFill>
                  <a:schemeClr val="accent2"/>
                </a:solidFill>
                <a:latin typeface="Gotham Medium"/>
                <a:ea typeface="Gotham Medium"/>
                <a:cs typeface="Gotham Medium"/>
                <a:sym typeface="Gotham Medium"/>
              </a:defRPr>
            </a:pPr>
            <a:r>
              <a:t>Probe failure alarm</a:t>
            </a:r>
          </a:p>
        </p:txBody>
      </p:sp>
      <p:grpSp>
        <p:nvGrpSpPr>
          <p:cNvPr id="1645" name="Raggruppa"/>
          <p:cNvGrpSpPr/>
          <p:nvPr/>
        </p:nvGrpSpPr>
        <p:grpSpPr>
          <a:xfrm>
            <a:off x="858859" y="2227096"/>
            <a:ext cx="3266304" cy="9261808"/>
            <a:chOff x="0" y="0"/>
            <a:chExt cx="3266303" cy="9261806"/>
          </a:xfrm>
        </p:grpSpPr>
        <p:pic>
          <p:nvPicPr>
            <p:cNvPr id="1642" name="Immagine 3" descr="Immagine 3"/>
            <p:cNvPicPr>
              <a:picLocks noChangeAspect="1"/>
            </p:cNvPicPr>
            <p:nvPr/>
          </p:nvPicPr>
          <p:blipFill>
            <a:blip r:embed="rId3">
              <a:extLst/>
            </a:blip>
            <a:srcRect l="0" t="4795" r="0" b="4794"/>
            <a:stretch>
              <a:fillRect/>
            </a:stretch>
          </p:blipFill>
          <p:spPr>
            <a:xfrm>
              <a:off x="93591" y="3403212"/>
              <a:ext cx="3079122" cy="2654800"/>
            </a:xfrm>
            <a:prstGeom prst="rect">
              <a:avLst/>
            </a:prstGeom>
            <a:ln w="12700" cap="flat">
              <a:noFill/>
              <a:miter lim="400000"/>
            </a:ln>
            <a:effectLst/>
          </p:spPr>
        </p:pic>
        <p:pic>
          <p:nvPicPr>
            <p:cNvPr id="1643" name="Immagine 12" descr="Immagine 12"/>
            <p:cNvPicPr>
              <a:picLocks noChangeAspect="1"/>
            </p:cNvPicPr>
            <p:nvPr/>
          </p:nvPicPr>
          <p:blipFill>
            <a:blip r:embed="rId4">
              <a:extLst/>
            </a:blip>
            <a:srcRect l="0" t="920" r="0" b="919"/>
            <a:stretch>
              <a:fillRect/>
            </a:stretch>
          </p:blipFill>
          <p:spPr>
            <a:xfrm>
              <a:off x="0" y="0"/>
              <a:ext cx="3266304" cy="2853426"/>
            </a:xfrm>
            <a:prstGeom prst="rect">
              <a:avLst/>
            </a:prstGeom>
            <a:ln w="12700" cap="flat">
              <a:noFill/>
              <a:miter lim="400000"/>
            </a:ln>
            <a:effectLst/>
          </p:spPr>
        </p:pic>
        <p:pic>
          <p:nvPicPr>
            <p:cNvPr id="1644" name="Immagine 13" descr="Immagine 13"/>
            <p:cNvPicPr>
              <a:picLocks noChangeAspect="1"/>
            </p:cNvPicPr>
            <p:nvPr/>
          </p:nvPicPr>
          <p:blipFill>
            <a:blip r:embed="rId5">
              <a:extLst/>
            </a:blip>
            <a:stretch>
              <a:fillRect/>
            </a:stretch>
          </p:blipFill>
          <p:spPr>
            <a:xfrm>
              <a:off x="93591" y="6449544"/>
              <a:ext cx="3079121" cy="2812263"/>
            </a:xfrm>
            <a:prstGeom prst="rect">
              <a:avLst/>
            </a:prstGeom>
            <a:ln w="12700" cap="flat">
              <a:noFill/>
              <a:miter lim="400000"/>
            </a:ln>
            <a:effectLst/>
          </p:spPr>
        </p:pic>
      </p:grpSp>
      <p:sp>
        <p:nvSpPr>
          <p:cNvPr id="1646" name="Segnaposto testo 3"/>
          <p:cNvSpPr txBox="1"/>
          <p:nvPr/>
        </p:nvSpPr>
        <p:spPr>
          <a:xfrm>
            <a:off x="4735799" y="3129899"/>
            <a:ext cx="5528444" cy="9364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800">
                <a:solidFill>
                  <a:schemeClr val="accent2"/>
                </a:solidFill>
                <a:latin typeface="Gotham Black"/>
                <a:ea typeface="Gotham Black"/>
                <a:cs typeface="Gotham Black"/>
                <a:sym typeface="Gotham Black"/>
              </a:defRPr>
            </a:pPr>
            <a:r>
              <a:t>Double dosing </a:t>
            </a:r>
          </a:p>
          <a:p>
            <a:pPr defTabSz="1828800">
              <a:defRPr sz="2800">
                <a:solidFill>
                  <a:schemeClr val="accent2"/>
                </a:solidFill>
                <a:latin typeface="Gotham Black"/>
                <a:ea typeface="Gotham Black"/>
                <a:cs typeface="Gotham Black"/>
                <a:sym typeface="Gotham Black"/>
              </a:defRPr>
            </a:pPr>
            <a:r>
              <a:t>controller</a:t>
            </a:r>
          </a:p>
        </p:txBody>
      </p:sp>
      <p:sp>
        <p:nvSpPr>
          <p:cNvPr id="1647" name="Segnaposto testo 3"/>
          <p:cNvSpPr txBox="1"/>
          <p:nvPr/>
        </p:nvSpPr>
        <p:spPr>
          <a:xfrm>
            <a:off x="4735799" y="6389760"/>
            <a:ext cx="5528444" cy="13682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chemeClr val="accent2"/>
                </a:solidFill>
                <a:latin typeface="Gotham Black"/>
                <a:ea typeface="Gotham Black"/>
                <a:cs typeface="Gotham Black"/>
                <a:sym typeface="Gotham Black"/>
              </a:defRPr>
            </a:lvl1pPr>
          </a:lstStyle>
          <a:p>
            <a:pPr/>
            <a:r>
              <a:t>Controller with 1 pump + 1 plug for external Chlorine generator</a:t>
            </a:r>
          </a:p>
        </p:txBody>
      </p:sp>
      <p:sp>
        <p:nvSpPr>
          <p:cNvPr id="1648" name="Segnaposto testo 3"/>
          <p:cNvSpPr txBox="1"/>
          <p:nvPr/>
        </p:nvSpPr>
        <p:spPr>
          <a:xfrm>
            <a:off x="4735799" y="9847689"/>
            <a:ext cx="5528444" cy="5046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2800">
                <a:solidFill>
                  <a:schemeClr val="accent2"/>
                </a:solidFill>
                <a:latin typeface="Gotham Black"/>
                <a:ea typeface="Gotham Black"/>
                <a:cs typeface="Gotham Black"/>
                <a:sym typeface="Gotham Black"/>
              </a:defRPr>
            </a:lvl1pPr>
          </a:lstStyle>
          <a:p>
            <a:pPr/>
            <a:r>
              <a:t>Peristaltic pump option</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0"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651" name="Complete solutions"/>
          <p:cNvSpPr txBox="1"/>
          <p:nvPr/>
        </p:nvSpPr>
        <p:spPr>
          <a:xfrm>
            <a:off x="12909790" y="930465"/>
            <a:ext cx="5366132"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Complete solutions</a:t>
            </a:r>
          </a:p>
        </p:txBody>
      </p:sp>
      <p:grpSp>
        <p:nvGrpSpPr>
          <p:cNvPr id="1654" name="Segnaposto immagine 16"/>
          <p:cNvGrpSpPr/>
          <p:nvPr/>
        </p:nvGrpSpPr>
        <p:grpSpPr>
          <a:xfrm>
            <a:off x="22769613" y="11374248"/>
            <a:ext cx="1612801" cy="1789201"/>
            <a:chOff x="0" y="0"/>
            <a:chExt cx="1612800" cy="1789200"/>
          </a:xfrm>
        </p:grpSpPr>
        <p:sp>
          <p:nvSpPr>
            <p:cNvPr id="1652"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653"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655" name="Immagine 2" descr="Immagine 2"/>
          <p:cNvPicPr>
            <a:picLocks noChangeAspect="1"/>
          </p:cNvPicPr>
          <p:nvPr/>
        </p:nvPicPr>
        <p:blipFill>
          <a:blip r:embed="rId3">
            <a:extLst/>
          </a:blip>
          <a:stretch>
            <a:fillRect/>
          </a:stretch>
        </p:blipFill>
        <p:spPr>
          <a:xfrm>
            <a:off x="14773728" y="2335442"/>
            <a:ext cx="7299083" cy="9725839"/>
          </a:xfrm>
          <a:prstGeom prst="rect">
            <a:avLst/>
          </a:prstGeom>
          <a:ln w="12700">
            <a:miter lim="400000"/>
          </a:ln>
        </p:spPr>
      </p:pic>
      <p:sp>
        <p:nvSpPr>
          <p:cNvPr id="1656" name="Ovale 11"/>
          <p:cNvSpPr/>
          <p:nvPr/>
        </p:nvSpPr>
        <p:spPr>
          <a:xfrm>
            <a:off x="14418525" y="2056727"/>
            <a:ext cx="4453065" cy="4451846"/>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57" name="Connettore diritto 5"/>
          <p:cNvSpPr/>
          <p:nvPr/>
        </p:nvSpPr>
        <p:spPr>
          <a:xfrm flipH="1" flipV="1">
            <a:off x="3127972" y="4282649"/>
            <a:ext cx="11290555" cy="1"/>
          </a:xfrm>
          <a:prstGeom prst="line">
            <a:avLst/>
          </a:prstGeom>
          <a:ln w="25400">
            <a:solidFill>
              <a:schemeClr val="accent2"/>
            </a:solidFill>
            <a:miter/>
          </a:ln>
        </p:spPr>
        <p:txBody>
          <a:bodyPr lIns="45719" rIns="45719"/>
          <a:lstStyle/>
          <a:p>
            <a:pPr/>
          </a:p>
        </p:txBody>
      </p:sp>
      <p:sp>
        <p:nvSpPr>
          <p:cNvPr id="1658" name="Ovale 4"/>
          <p:cNvSpPr/>
          <p:nvPr/>
        </p:nvSpPr>
        <p:spPr>
          <a:xfrm>
            <a:off x="14076608" y="5513388"/>
            <a:ext cx="4453064" cy="4451845"/>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59" name="Connettore diritto 6"/>
          <p:cNvSpPr/>
          <p:nvPr/>
        </p:nvSpPr>
        <p:spPr>
          <a:xfrm flipH="1" flipV="1">
            <a:off x="2664096" y="7739310"/>
            <a:ext cx="11412513" cy="1"/>
          </a:xfrm>
          <a:prstGeom prst="line">
            <a:avLst/>
          </a:prstGeom>
          <a:ln w="25400">
            <a:solidFill>
              <a:schemeClr val="accent2"/>
            </a:solidFill>
            <a:miter/>
          </a:ln>
        </p:spPr>
        <p:txBody>
          <a:bodyPr lIns="45719" rIns="45719"/>
          <a:lstStyle/>
          <a:p>
            <a:pPr/>
          </a:p>
        </p:txBody>
      </p:sp>
      <p:sp>
        <p:nvSpPr>
          <p:cNvPr id="1660" name="Segnaposto testo 3"/>
          <p:cNvSpPr txBox="1"/>
          <p:nvPr/>
        </p:nvSpPr>
        <p:spPr>
          <a:xfrm>
            <a:off x="1223951" y="7384095"/>
            <a:ext cx="1335660" cy="59181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lstStyle>
            <a:lvl1pPr defTabSz="1828800">
              <a:defRPr sz="2800">
                <a:solidFill>
                  <a:schemeClr val="accent2"/>
                </a:solidFill>
                <a:latin typeface="Gotham Bold"/>
                <a:ea typeface="Gotham Bold"/>
                <a:cs typeface="Gotham Bold"/>
                <a:sym typeface="Gotham Bold"/>
              </a:defRPr>
            </a:lvl1pPr>
          </a:lstStyle>
          <a:p>
            <a:pPr/>
            <a:r>
              <a:t>Filter</a:t>
            </a:r>
          </a:p>
        </p:txBody>
      </p:sp>
      <p:sp>
        <p:nvSpPr>
          <p:cNvPr id="1661" name="Ovale 8"/>
          <p:cNvSpPr/>
          <p:nvPr/>
        </p:nvSpPr>
        <p:spPr>
          <a:xfrm>
            <a:off x="17974289" y="7560000"/>
            <a:ext cx="4453065" cy="4451846"/>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62" name="Connettore diritto 9"/>
          <p:cNvSpPr/>
          <p:nvPr/>
        </p:nvSpPr>
        <p:spPr>
          <a:xfrm flipH="1" flipV="1">
            <a:off x="6912708" y="9768117"/>
            <a:ext cx="11061584" cy="26523"/>
          </a:xfrm>
          <a:prstGeom prst="line">
            <a:avLst/>
          </a:prstGeom>
          <a:ln w="25400">
            <a:solidFill>
              <a:schemeClr val="accent2"/>
            </a:solidFill>
            <a:miter/>
          </a:ln>
        </p:spPr>
        <p:txBody>
          <a:bodyPr lIns="45719" rIns="45719"/>
          <a:lstStyle/>
          <a:p>
            <a:pPr/>
          </a:p>
        </p:txBody>
      </p:sp>
      <p:sp>
        <p:nvSpPr>
          <p:cNvPr id="1663" name="Segnaposto testo 3"/>
          <p:cNvSpPr txBox="1"/>
          <p:nvPr/>
        </p:nvSpPr>
        <p:spPr>
          <a:xfrm>
            <a:off x="1202837" y="9077695"/>
            <a:ext cx="5413282" cy="2617235"/>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lstStyle/>
          <a:p>
            <a:pPr defTabSz="1828800">
              <a:defRPr sz="2800">
                <a:solidFill>
                  <a:schemeClr val="accent2"/>
                </a:solidFill>
                <a:latin typeface="Gotham Bold"/>
                <a:ea typeface="Gotham Bold"/>
                <a:cs typeface="Gotham Bold"/>
                <a:sym typeface="Gotham Bold"/>
              </a:defRPr>
            </a:pPr>
            <a:r>
              <a:t>Probe holder with Flow sensor</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probe pH</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1 probe Redox/Chlorine</a:t>
            </a:r>
          </a:p>
        </p:txBody>
      </p:sp>
      <p:sp>
        <p:nvSpPr>
          <p:cNvPr id="1664" name="Segnaposto testo 3"/>
          <p:cNvSpPr txBox="1"/>
          <p:nvPr/>
        </p:nvSpPr>
        <p:spPr>
          <a:xfrm>
            <a:off x="1048046" y="3644344"/>
            <a:ext cx="4814665" cy="109817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lstStyle>
            <a:lvl1pPr defTabSz="1828800">
              <a:defRPr sz="2800">
                <a:solidFill>
                  <a:schemeClr val="accent2"/>
                </a:solidFill>
                <a:latin typeface="Gotham Bold"/>
                <a:ea typeface="Gotham Bold"/>
                <a:cs typeface="Gotham Bold"/>
                <a:sym typeface="Gotham Bold"/>
              </a:defRPr>
            </a:lvl1pPr>
          </a:lstStyle>
          <a:p>
            <a:pPr/>
            <a:r>
              <a:t>LD double-parameter controller  </a:t>
            </a:r>
          </a:p>
        </p:txBody>
      </p:sp>
      <p:sp>
        <p:nvSpPr>
          <p:cNvPr id="1665" name="Ovale 1"/>
          <p:cNvSpPr/>
          <p:nvPr/>
        </p:nvSpPr>
        <p:spPr>
          <a:xfrm>
            <a:off x="17935929" y="1991741"/>
            <a:ext cx="4453065" cy="4451845"/>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66" name="Connettore diritto 3"/>
          <p:cNvSpPr/>
          <p:nvPr/>
        </p:nvSpPr>
        <p:spPr>
          <a:xfrm flipH="1" flipV="1">
            <a:off x="3466061" y="5801712"/>
            <a:ext cx="15063611" cy="1"/>
          </a:xfrm>
          <a:prstGeom prst="line">
            <a:avLst/>
          </a:prstGeom>
          <a:ln w="25400">
            <a:solidFill>
              <a:schemeClr val="accent2"/>
            </a:solidFill>
            <a:miter/>
          </a:ln>
        </p:spPr>
        <p:txBody>
          <a:bodyPr lIns="45719" rIns="45719"/>
          <a:lstStyle/>
          <a:p>
            <a:pPr/>
          </a:p>
        </p:txBody>
      </p:sp>
      <p:sp>
        <p:nvSpPr>
          <p:cNvPr id="1667" name="Segnaposto testo 3"/>
          <p:cNvSpPr txBox="1"/>
          <p:nvPr/>
        </p:nvSpPr>
        <p:spPr>
          <a:xfrm>
            <a:off x="1116561" y="5188830"/>
            <a:ext cx="4115440" cy="160452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lstStyle/>
          <a:p>
            <a:pPr defTabSz="1828800">
              <a:defRPr sz="2800">
                <a:solidFill>
                  <a:schemeClr val="accent2"/>
                </a:solidFill>
                <a:latin typeface="Gotham Bold"/>
                <a:ea typeface="Gotham Bold"/>
                <a:cs typeface="Gotham Bold"/>
                <a:sym typeface="Gotham Bold"/>
              </a:defRPr>
            </a:pPr>
            <a:r>
              <a:t>Dosing pumps </a:t>
            </a:r>
            <a:endParaRPr sz="2100"/>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pH corrector</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disinfectant</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9"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670" name="Complete solutions"/>
          <p:cNvSpPr txBox="1"/>
          <p:nvPr/>
        </p:nvSpPr>
        <p:spPr>
          <a:xfrm>
            <a:off x="12909790" y="930465"/>
            <a:ext cx="5366132"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Complete solutions</a:t>
            </a:r>
          </a:p>
        </p:txBody>
      </p:sp>
      <p:grpSp>
        <p:nvGrpSpPr>
          <p:cNvPr id="1673" name="Segnaposto immagine 16"/>
          <p:cNvGrpSpPr/>
          <p:nvPr/>
        </p:nvGrpSpPr>
        <p:grpSpPr>
          <a:xfrm>
            <a:off x="22769613" y="11374248"/>
            <a:ext cx="1612801" cy="1789201"/>
            <a:chOff x="0" y="0"/>
            <a:chExt cx="1612800" cy="1789200"/>
          </a:xfrm>
        </p:grpSpPr>
        <p:sp>
          <p:nvSpPr>
            <p:cNvPr id="1671"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672"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sp>
        <p:nvSpPr>
          <p:cNvPr id="1674" name="Segnaposto testo 3"/>
          <p:cNvSpPr txBox="1"/>
          <p:nvPr/>
        </p:nvSpPr>
        <p:spPr>
          <a:xfrm>
            <a:off x="20832337" y="3428700"/>
            <a:ext cx="3065991" cy="25874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Dosing pumps:</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pH corrector</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Chlorine</a:t>
            </a:r>
          </a:p>
          <a:p>
            <a:pPr marL="457200" indent="-457200" defTabSz="1828800">
              <a:buClr>
                <a:schemeClr val="accent1"/>
              </a:buClr>
              <a:buSzPct val="100000"/>
              <a:buFont typeface="Arial"/>
              <a:buChar char="•"/>
              <a:defRPr sz="2800">
                <a:solidFill>
                  <a:schemeClr val="accent2"/>
                </a:solidFill>
                <a:latin typeface="Gotham Bold"/>
                <a:ea typeface="Gotham Bold"/>
                <a:cs typeface="Gotham Bold"/>
                <a:sym typeface="Gotham Bold"/>
              </a:defRPr>
            </a:pPr>
            <a:r>
              <a:t>Flocculant</a:t>
            </a:r>
          </a:p>
        </p:txBody>
      </p:sp>
      <p:pic>
        <p:nvPicPr>
          <p:cNvPr id="1675" name="Immagine 3" descr="Immagine 3"/>
          <p:cNvPicPr>
            <a:picLocks noChangeAspect="1"/>
          </p:cNvPicPr>
          <p:nvPr/>
        </p:nvPicPr>
        <p:blipFill>
          <a:blip r:embed="rId3">
            <a:extLst/>
          </a:blip>
          <a:stretch>
            <a:fillRect/>
          </a:stretch>
        </p:blipFill>
        <p:spPr>
          <a:xfrm>
            <a:off x="9722626" y="2634970"/>
            <a:ext cx="9427524" cy="8608050"/>
          </a:xfrm>
          <a:prstGeom prst="rect">
            <a:avLst/>
          </a:prstGeom>
          <a:ln w="12700">
            <a:miter lim="400000"/>
          </a:ln>
        </p:spPr>
      </p:pic>
      <p:sp>
        <p:nvSpPr>
          <p:cNvPr id="1676" name="Ovale 11"/>
          <p:cNvSpPr/>
          <p:nvPr/>
        </p:nvSpPr>
        <p:spPr>
          <a:xfrm>
            <a:off x="9944649" y="2596813"/>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77" name="Connettore diritto 5"/>
          <p:cNvSpPr/>
          <p:nvPr/>
        </p:nvSpPr>
        <p:spPr>
          <a:xfrm flipH="1" flipV="1">
            <a:off x="4853413" y="4494996"/>
            <a:ext cx="5091237" cy="1"/>
          </a:xfrm>
          <a:prstGeom prst="line">
            <a:avLst/>
          </a:prstGeom>
          <a:ln w="25400">
            <a:solidFill>
              <a:schemeClr val="accent2"/>
            </a:solidFill>
            <a:miter/>
          </a:ln>
        </p:spPr>
        <p:txBody>
          <a:bodyPr lIns="45719" rIns="45719"/>
          <a:lstStyle/>
          <a:p>
            <a:pPr/>
          </a:p>
        </p:txBody>
      </p:sp>
      <p:sp>
        <p:nvSpPr>
          <p:cNvPr id="1678" name="Segnaposto testo 3"/>
          <p:cNvSpPr txBox="1"/>
          <p:nvPr/>
        </p:nvSpPr>
        <p:spPr>
          <a:xfrm>
            <a:off x="1523026" y="3661299"/>
            <a:ext cx="3509493" cy="19778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800">
                <a:solidFill>
                  <a:schemeClr val="accent2"/>
                </a:solidFill>
                <a:latin typeface="Gotham Book"/>
                <a:ea typeface="Gotham Book"/>
                <a:cs typeface="Gotham Book"/>
                <a:sym typeface="Gotham Book"/>
              </a:defRPr>
            </a:pPr>
            <a:r>
              <a:rPr sz="4000">
                <a:latin typeface="Gotham Black"/>
                <a:ea typeface="Gotham Black"/>
                <a:cs typeface="Gotham Black"/>
                <a:sym typeface="Gotham Black"/>
              </a:rPr>
              <a:t>CENTURIO</a:t>
            </a:r>
            <a:r>
              <a:t>  Multiparameter swimming pool controller</a:t>
            </a:r>
          </a:p>
        </p:txBody>
      </p:sp>
      <p:sp>
        <p:nvSpPr>
          <p:cNvPr id="1679" name="Ovale 2"/>
          <p:cNvSpPr/>
          <p:nvPr/>
        </p:nvSpPr>
        <p:spPr>
          <a:xfrm>
            <a:off x="9590722" y="6022508"/>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80" name="Connettore diritto 4"/>
          <p:cNvSpPr/>
          <p:nvPr/>
        </p:nvSpPr>
        <p:spPr>
          <a:xfrm flipH="1" flipV="1">
            <a:off x="6821193" y="7920690"/>
            <a:ext cx="2769531" cy="2"/>
          </a:xfrm>
          <a:prstGeom prst="line">
            <a:avLst/>
          </a:prstGeom>
          <a:ln w="25400">
            <a:solidFill>
              <a:schemeClr val="accent2"/>
            </a:solidFill>
            <a:miter/>
          </a:ln>
        </p:spPr>
        <p:txBody>
          <a:bodyPr lIns="45719" rIns="45719"/>
          <a:lstStyle/>
          <a:p>
            <a:pPr/>
          </a:p>
        </p:txBody>
      </p:sp>
      <p:sp>
        <p:nvSpPr>
          <p:cNvPr id="1681" name="Segnaposto testo 3"/>
          <p:cNvSpPr txBox="1"/>
          <p:nvPr/>
        </p:nvSpPr>
        <p:spPr>
          <a:xfrm>
            <a:off x="4729281" y="7568784"/>
            <a:ext cx="2078792" cy="652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chemeClr val="accent2"/>
                </a:solidFill>
                <a:latin typeface="Gotham Black"/>
                <a:ea typeface="Gotham Black"/>
                <a:cs typeface="Gotham Black"/>
                <a:sym typeface="Gotham Black"/>
              </a:defRPr>
            </a:lvl1pPr>
          </a:lstStyle>
          <a:p>
            <a:pPr/>
            <a:r>
              <a:t>Filter</a:t>
            </a:r>
          </a:p>
        </p:txBody>
      </p:sp>
      <p:sp>
        <p:nvSpPr>
          <p:cNvPr id="1682" name="Ovale 8"/>
          <p:cNvSpPr/>
          <p:nvPr/>
        </p:nvSpPr>
        <p:spPr>
          <a:xfrm>
            <a:off x="14730758" y="7130872"/>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83" name="Segnaposto testo 3"/>
          <p:cNvSpPr txBox="1"/>
          <p:nvPr/>
        </p:nvSpPr>
        <p:spPr>
          <a:xfrm>
            <a:off x="1642313" y="8441725"/>
            <a:ext cx="8696109" cy="38828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Probe holder </a:t>
            </a:r>
          </a:p>
          <a:p>
            <a:pPr defTabSz="1828800">
              <a:defRPr sz="4000">
                <a:solidFill>
                  <a:schemeClr val="accent2"/>
                </a:solidFill>
                <a:latin typeface="Gotham Black"/>
                <a:ea typeface="Gotham Black"/>
                <a:cs typeface="Gotham Black"/>
                <a:sym typeface="Gotham Black"/>
              </a:defRPr>
            </a:pPr>
            <a:r>
              <a:t>with Flow sensor</a:t>
            </a: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probe pH</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probe Redox</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Amperometric cell – Total Chlorine</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Amperometric cell – Free Chlorine</a:t>
            </a:r>
            <a:br>
              <a:rPr b="1" sz="2100">
                <a:latin typeface="Myriad Pro Light"/>
                <a:ea typeface="Myriad Pro Light"/>
                <a:cs typeface="Myriad Pro Light"/>
                <a:sym typeface="Myriad Pro Light"/>
              </a:rPr>
            </a:br>
            <a:r>
              <a:t>(Combined Chlorine calculated by controller)</a:t>
            </a:r>
          </a:p>
        </p:txBody>
      </p:sp>
      <p:sp>
        <p:nvSpPr>
          <p:cNvPr id="1684" name="Connettore diritto 9"/>
          <p:cNvSpPr/>
          <p:nvPr/>
        </p:nvSpPr>
        <p:spPr>
          <a:xfrm flipH="1" flipV="1">
            <a:off x="6470967" y="9818873"/>
            <a:ext cx="8445898" cy="1"/>
          </a:xfrm>
          <a:prstGeom prst="line">
            <a:avLst/>
          </a:prstGeom>
          <a:ln w="25400">
            <a:solidFill>
              <a:schemeClr val="accent2"/>
            </a:solidFill>
            <a:miter/>
          </a:ln>
        </p:spPr>
        <p:txBody>
          <a:bodyPr lIns="45719" rIns="45719"/>
          <a:lstStyle/>
          <a:p>
            <a:pPr/>
          </a:p>
        </p:txBody>
      </p:sp>
      <p:sp>
        <p:nvSpPr>
          <p:cNvPr id="1685" name="Ovale 14"/>
          <p:cNvSpPr/>
          <p:nvPr/>
        </p:nvSpPr>
        <p:spPr>
          <a:xfrm>
            <a:off x="13745750" y="2430557"/>
            <a:ext cx="5767423"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86" name="Connettore diritto 15"/>
          <p:cNvSpPr/>
          <p:nvPr/>
        </p:nvSpPr>
        <p:spPr>
          <a:xfrm flipH="1">
            <a:off x="19531199" y="4328740"/>
            <a:ext cx="869290" cy="1"/>
          </a:xfrm>
          <a:prstGeom prst="line">
            <a:avLst/>
          </a:prstGeom>
          <a:ln w="25400">
            <a:solidFill>
              <a:schemeClr val="accent2"/>
            </a:solidFill>
            <a:miter/>
          </a:ln>
        </p:spPr>
        <p:txBody>
          <a:bodyPr lIns="45719" rIns="45719"/>
          <a:lstStyle/>
          <a:p>
            <a:pP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88" name="Immagine 3" descr="Immagine 3"/>
          <p:cNvPicPr>
            <a:picLocks noChangeAspect="1"/>
          </p:cNvPicPr>
          <p:nvPr/>
        </p:nvPicPr>
        <p:blipFill>
          <a:blip r:embed="rId2">
            <a:extLst/>
          </a:blip>
          <a:srcRect l="0" t="0" r="1905" b="0"/>
          <a:stretch>
            <a:fillRect/>
          </a:stretch>
        </p:blipFill>
        <p:spPr>
          <a:xfrm>
            <a:off x="9655608" y="2553975"/>
            <a:ext cx="11648198" cy="8608050"/>
          </a:xfrm>
          <a:prstGeom prst="rect">
            <a:avLst/>
          </a:prstGeom>
          <a:ln w="12700">
            <a:miter lim="400000"/>
          </a:ln>
        </p:spPr>
      </p:pic>
      <p:sp>
        <p:nvSpPr>
          <p:cNvPr id="1689"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690" name="Complete solutions"/>
          <p:cNvSpPr txBox="1"/>
          <p:nvPr/>
        </p:nvSpPr>
        <p:spPr>
          <a:xfrm>
            <a:off x="12909790" y="930465"/>
            <a:ext cx="5366132"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Complete solutions</a:t>
            </a:r>
          </a:p>
        </p:txBody>
      </p:sp>
      <p:grpSp>
        <p:nvGrpSpPr>
          <p:cNvPr id="1693" name="Segnaposto immagine 16"/>
          <p:cNvGrpSpPr/>
          <p:nvPr/>
        </p:nvGrpSpPr>
        <p:grpSpPr>
          <a:xfrm>
            <a:off x="22769613" y="11374248"/>
            <a:ext cx="1612801" cy="1789201"/>
            <a:chOff x="0" y="0"/>
            <a:chExt cx="1612800" cy="1789200"/>
          </a:xfrm>
        </p:grpSpPr>
        <p:sp>
          <p:nvSpPr>
            <p:cNvPr id="1691" name="Rettangolo"/>
            <p:cNvSpPr/>
            <p:nvPr/>
          </p:nvSpPr>
          <p:spPr>
            <a:xfrm>
              <a:off x="0" y="0"/>
              <a:ext cx="1612801" cy="1789201"/>
            </a:xfrm>
            <a:prstGeom prst="rect">
              <a:avLst/>
            </a:prstGeom>
            <a:blipFill rotWithShape="1">
              <a:blip r:embed="rId3"/>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692" name="image4.png" descr="image4.png"/>
            <p:cNvPicPr>
              <a:picLocks noChangeAspect="1"/>
            </p:cNvPicPr>
            <p:nvPr/>
          </p:nvPicPr>
          <p:blipFill>
            <a:blip r:embed="rId3">
              <a:extLst/>
            </a:blip>
            <a:stretch>
              <a:fillRect/>
            </a:stretch>
          </p:blipFill>
          <p:spPr>
            <a:xfrm>
              <a:off x="0" y="0"/>
              <a:ext cx="1612801" cy="1789201"/>
            </a:xfrm>
            <a:prstGeom prst="rect">
              <a:avLst/>
            </a:prstGeom>
            <a:ln w="12700" cap="flat">
              <a:noFill/>
              <a:miter lim="400000"/>
            </a:ln>
            <a:effectLst/>
          </p:spPr>
        </p:pic>
      </p:grpSp>
      <p:sp>
        <p:nvSpPr>
          <p:cNvPr id="1694" name="Segnaposto testo 3"/>
          <p:cNvSpPr txBox="1"/>
          <p:nvPr/>
        </p:nvSpPr>
        <p:spPr>
          <a:xfrm>
            <a:off x="19858094" y="7118173"/>
            <a:ext cx="3065991" cy="30192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Dosing pumps:</a:t>
            </a:r>
          </a:p>
          <a:p>
            <a:pPr marL="457200" indent="-457200" defTabSz="1828800">
              <a:buClr>
                <a:schemeClr val="accent1"/>
              </a:buClr>
              <a:buSzPct val="100000"/>
              <a:buFont typeface="Arial"/>
              <a:buChar char="•"/>
              <a:defRPr sz="2800">
                <a:latin typeface="Gotham Bold"/>
                <a:ea typeface="Gotham Bold"/>
                <a:cs typeface="Gotham Bold"/>
                <a:sym typeface="Gotham Bold"/>
              </a:defRPr>
            </a:pPr>
            <a:r>
              <a:t>pH corrector</a:t>
            </a:r>
          </a:p>
          <a:p>
            <a:pPr marL="457200" indent="-457200" defTabSz="1828800">
              <a:buClr>
                <a:schemeClr val="accent1"/>
              </a:buClr>
              <a:buSzPct val="100000"/>
              <a:buFont typeface="Arial"/>
              <a:buChar char="•"/>
              <a:defRPr sz="2800">
                <a:latin typeface="Gotham Bold"/>
                <a:ea typeface="Gotham Bold"/>
                <a:cs typeface="Gotham Bold"/>
                <a:sym typeface="Gotham Bold"/>
              </a:defRPr>
            </a:pPr>
            <a:r>
              <a:t>Chlorine</a:t>
            </a:r>
          </a:p>
          <a:p>
            <a:pPr marL="457200" indent="-457200" defTabSz="1828800">
              <a:buClr>
                <a:schemeClr val="accent1"/>
              </a:buClr>
              <a:buSzPct val="100000"/>
              <a:buFont typeface="Arial"/>
              <a:buChar char="•"/>
              <a:defRPr sz="2800">
                <a:latin typeface="Gotham Bold"/>
                <a:ea typeface="Gotham Bold"/>
                <a:cs typeface="Gotham Bold"/>
                <a:sym typeface="Gotham Bold"/>
              </a:defRPr>
            </a:pPr>
            <a:r>
              <a:t>Flocculant</a:t>
            </a:r>
          </a:p>
          <a:p>
            <a:pPr marL="457200" indent="-457200" defTabSz="1828800">
              <a:buClr>
                <a:schemeClr val="accent1"/>
              </a:buClr>
              <a:buSzPct val="100000"/>
              <a:buFont typeface="Arial"/>
              <a:buChar char="•"/>
              <a:defRPr sz="2800">
                <a:latin typeface="Gotham Bold"/>
                <a:ea typeface="Gotham Bold"/>
                <a:cs typeface="Gotham Bold"/>
                <a:sym typeface="Gotham Bold"/>
              </a:defRPr>
            </a:pPr>
            <a:r>
              <a:t>Anti-algae</a:t>
            </a:r>
          </a:p>
        </p:txBody>
      </p:sp>
      <p:sp>
        <p:nvSpPr>
          <p:cNvPr id="1695" name="Ovale 11"/>
          <p:cNvSpPr/>
          <p:nvPr/>
        </p:nvSpPr>
        <p:spPr>
          <a:xfrm>
            <a:off x="9944649" y="2596813"/>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96" name="Connettore diritto 5"/>
          <p:cNvSpPr/>
          <p:nvPr/>
        </p:nvSpPr>
        <p:spPr>
          <a:xfrm flipH="1" flipV="1">
            <a:off x="4853413" y="4494996"/>
            <a:ext cx="5091237" cy="1"/>
          </a:xfrm>
          <a:prstGeom prst="line">
            <a:avLst/>
          </a:prstGeom>
          <a:ln w="25400">
            <a:solidFill>
              <a:schemeClr val="accent2"/>
            </a:solidFill>
            <a:miter/>
          </a:ln>
        </p:spPr>
        <p:txBody>
          <a:bodyPr lIns="45719" rIns="45719"/>
          <a:lstStyle/>
          <a:p>
            <a:pPr/>
          </a:p>
        </p:txBody>
      </p:sp>
      <p:sp>
        <p:nvSpPr>
          <p:cNvPr id="1697" name="Segnaposto testo 3"/>
          <p:cNvSpPr txBox="1"/>
          <p:nvPr/>
        </p:nvSpPr>
        <p:spPr>
          <a:xfrm>
            <a:off x="1523026" y="3661299"/>
            <a:ext cx="3509493" cy="19778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2800">
                <a:solidFill>
                  <a:schemeClr val="accent2"/>
                </a:solidFill>
                <a:latin typeface="Gotham Book"/>
                <a:ea typeface="Gotham Book"/>
                <a:cs typeface="Gotham Book"/>
                <a:sym typeface="Gotham Book"/>
              </a:defRPr>
            </a:pPr>
            <a:r>
              <a:rPr sz="4000">
                <a:latin typeface="Gotham Black"/>
                <a:ea typeface="Gotham Black"/>
                <a:cs typeface="Gotham Black"/>
                <a:sym typeface="Gotham Black"/>
              </a:rPr>
              <a:t>CENTURIO</a:t>
            </a:r>
            <a:r>
              <a:t>  Multiparameter swimming pool controller</a:t>
            </a:r>
          </a:p>
        </p:txBody>
      </p:sp>
      <p:sp>
        <p:nvSpPr>
          <p:cNvPr id="1698" name="Ovale 2"/>
          <p:cNvSpPr/>
          <p:nvPr/>
        </p:nvSpPr>
        <p:spPr>
          <a:xfrm>
            <a:off x="9590722" y="6022508"/>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699" name="Connettore diritto 4"/>
          <p:cNvSpPr/>
          <p:nvPr/>
        </p:nvSpPr>
        <p:spPr>
          <a:xfrm flipH="1" flipV="1">
            <a:off x="6821192" y="7920691"/>
            <a:ext cx="2769531" cy="2"/>
          </a:xfrm>
          <a:prstGeom prst="line">
            <a:avLst/>
          </a:prstGeom>
          <a:ln w="25400">
            <a:solidFill>
              <a:schemeClr val="accent2"/>
            </a:solidFill>
            <a:miter/>
          </a:ln>
        </p:spPr>
        <p:txBody>
          <a:bodyPr lIns="45719" rIns="45719"/>
          <a:lstStyle/>
          <a:p>
            <a:pPr/>
          </a:p>
        </p:txBody>
      </p:sp>
      <p:sp>
        <p:nvSpPr>
          <p:cNvPr id="1700" name="Segnaposto testo 3"/>
          <p:cNvSpPr txBox="1"/>
          <p:nvPr/>
        </p:nvSpPr>
        <p:spPr>
          <a:xfrm>
            <a:off x="4729281" y="7568784"/>
            <a:ext cx="2078792" cy="652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2000" tIns="72000" rIns="72000" bIns="72000">
            <a:spAutoFit/>
          </a:bodyPr>
          <a:lstStyle>
            <a:lvl1pPr defTabSz="1828800">
              <a:defRPr sz="4000">
                <a:solidFill>
                  <a:schemeClr val="accent2"/>
                </a:solidFill>
                <a:latin typeface="Gotham Black"/>
                <a:ea typeface="Gotham Black"/>
                <a:cs typeface="Gotham Black"/>
                <a:sym typeface="Gotham Black"/>
              </a:defRPr>
            </a:lvl1pPr>
          </a:lstStyle>
          <a:p>
            <a:pPr/>
            <a:r>
              <a:t>Filter</a:t>
            </a:r>
          </a:p>
        </p:txBody>
      </p:sp>
      <p:sp>
        <p:nvSpPr>
          <p:cNvPr id="1701" name="Ovale 8"/>
          <p:cNvSpPr/>
          <p:nvPr/>
        </p:nvSpPr>
        <p:spPr>
          <a:xfrm>
            <a:off x="14730758" y="7130873"/>
            <a:ext cx="3797407"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702" name="Segnaposto testo 3"/>
          <p:cNvSpPr txBox="1"/>
          <p:nvPr/>
        </p:nvSpPr>
        <p:spPr>
          <a:xfrm>
            <a:off x="1642313" y="8441725"/>
            <a:ext cx="8696109" cy="3882881"/>
          </a:xfrm>
          <a:prstGeom prst="rect">
            <a:avLst/>
          </a:prstGeom>
          <a:ln w="12700">
            <a:miter lim="400000"/>
          </a:ln>
          <a:extLst>
            <a:ext uri="{C572A759-6A51-4108-AA02-DFA0A04FC94B}">
              <ma14:wrappingTextBoxFlag xmlns:ma14="http://schemas.microsoft.com/office/mac/drawingml/2011/main" val="1"/>
            </a:ext>
          </a:extLst>
        </p:spPr>
        <p:txBody>
          <a:bodyPr lIns="72000" tIns="72000" rIns="72000" bIns="72000">
            <a:spAutoFit/>
          </a:bodyPr>
          <a:lstStyle/>
          <a:p>
            <a:pPr defTabSz="1828800">
              <a:defRPr sz="4000">
                <a:solidFill>
                  <a:schemeClr val="accent2"/>
                </a:solidFill>
                <a:latin typeface="Gotham Black"/>
                <a:ea typeface="Gotham Black"/>
                <a:cs typeface="Gotham Black"/>
                <a:sym typeface="Gotham Black"/>
              </a:defRPr>
            </a:pPr>
            <a:r>
              <a:t>Probe holder </a:t>
            </a:r>
          </a:p>
          <a:p>
            <a:pPr defTabSz="1828800">
              <a:defRPr sz="4000">
                <a:solidFill>
                  <a:schemeClr val="accent2"/>
                </a:solidFill>
                <a:latin typeface="Gotham Black"/>
                <a:ea typeface="Gotham Black"/>
                <a:cs typeface="Gotham Black"/>
                <a:sym typeface="Gotham Black"/>
              </a:defRPr>
            </a:pPr>
            <a:r>
              <a:t>with Flow sensor</a:t>
            </a: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probe pH</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probe Redox</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Amperometric cell – Total Chlorine</a:t>
            </a:r>
            <a:endParaRPr b="1" sz="2100">
              <a:latin typeface="Myriad Pro Light"/>
              <a:ea typeface="Myriad Pro Light"/>
              <a:cs typeface="Myriad Pro Light"/>
              <a:sym typeface="Myriad Pro Light"/>
            </a:endParaRPr>
          </a:p>
          <a:p>
            <a:pPr marL="457200" indent="-457200" defTabSz="1828800">
              <a:buClr>
                <a:schemeClr val="accent1"/>
              </a:buClr>
              <a:buSzPct val="100000"/>
              <a:buFont typeface="Arial"/>
              <a:buChar char="•"/>
              <a:defRPr sz="2800">
                <a:solidFill>
                  <a:schemeClr val="accent2"/>
                </a:solidFill>
                <a:latin typeface="Gotham Book"/>
                <a:ea typeface="Gotham Book"/>
                <a:cs typeface="Gotham Book"/>
                <a:sym typeface="Gotham Book"/>
              </a:defRPr>
            </a:pPr>
            <a:r>
              <a:t>1 Amperometric cell – Free Chlorine</a:t>
            </a:r>
            <a:br>
              <a:rPr b="1" sz="2100">
                <a:latin typeface="Myriad Pro Light"/>
                <a:ea typeface="Myriad Pro Light"/>
                <a:cs typeface="Myriad Pro Light"/>
                <a:sym typeface="Myriad Pro Light"/>
              </a:rPr>
            </a:br>
            <a:r>
              <a:t>(Combined Chlorine calculated by controller)</a:t>
            </a:r>
          </a:p>
          <a:p>
            <a:pPr marL="457200" indent="-457200" defTabSz="1828800">
              <a:buClr>
                <a:schemeClr val="accent1"/>
              </a:buClr>
              <a:buSzPct val="100000"/>
              <a:buFont typeface="Arial"/>
              <a:buChar char="•"/>
              <a:defRPr sz="2800">
                <a:latin typeface="Gotham Book"/>
                <a:ea typeface="Gotham Book"/>
                <a:cs typeface="Gotham Book"/>
                <a:sym typeface="Gotham Book"/>
              </a:defRPr>
            </a:pPr>
            <a:r>
              <a:t>Turbidity sensor</a:t>
            </a:r>
          </a:p>
        </p:txBody>
      </p:sp>
      <p:sp>
        <p:nvSpPr>
          <p:cNvPr id="1703" name="Connettore diritto 9"/>
          <p:cNvSpPr/>
          <p:nvPr/>
        </p:nvSpPr>
        <p:spPr>
          <a:xfrm flipH="1" flipV="1">
            <a:off x="6470967" y="9818874"/>
            <a:ext cx="8445898" cy="1"/>
          </a:xfrm>
          <a:prstGeom prst="line">
            <a:avLst/>
          </a:prstGeom>
          <a:ln w="25400">
            <a:solidFill>
              <a:schemeClr val="accent2"/>
            </a:solidFill>
            <a:miter/>
          </a:ln>
        </p:spPr>
        <p:txBody>
          <a:bodyPr lIns="45719" rIns="45719"/>
          <a:lstStyle/>
          <a:p>
            <a:pPr/>
          </a:p>
        </p:txBody>
      </p:sp>
      <p:sp>
        <p:nvSpPr>
          <p:cNvPr id="1704" name="Ovale 14"/>
          <p:cNvSpPr/>
          <p:nvPr/>
        </p:nvSpPr>
        <p:spPr>
          <a:xfrm>
            <a:off x="13745750" y="2430557"/>
            <a:ext cx="7598342" cy="3796367"/>
          </a:xfrm>
          <a:prstGeom prst="ellipse">
            <a:avLst/>
          </a:prstGeom>
          <a:ln w="25400">
            <a:solidFill>
              <a:schemeClr val="accent2"/>
            </a:solidFill>
            <a:miter/>
          </a:ln>
        </p:spPr>
        <p:txBody>
          <a:bodyPr lIns="45719" rIns="45719" anchor="ctr"/>
          <a:lstStyle/>
          <a:p>
            <a:pPr algn="ctr">
              <a:defRPr>
                <a:solidFill>
                  <a:srgbClr val="FFFFFF"/>
                </a:solidFill>
              </a:defRPr>
            </a:pPr>
          </a:p>
        </p:txBody>
      </p:sp>
      <p:sp>
        <p:nvSpPr>
          <p:cNvPr id="1705" name="Connettore diritto 15"/>
          <p:cNvSpPr/>
          <p:nvPr/>
        </p:nvSpPr>
        <p:spPr>
          <a:xfrm flipH="1" flipV="1">
            <a:off x="18384452" y="6186143"/>
            <a:ext cx="1107295" cy="1107295"/>
          </a:xfrm>
          <a:prstGeom prst="line">
            <a:avLst/>
          </a:prstGeom>
          <a:ln w="25400">
            <a:solidFill>
              <a:schemeClr val="accent2"/>
            </a:solidFill>
            <a:miter/>
          </a:ln>
        </p:spPr>
        <p:txBody>
          <a:bodyPr lIns="45719" rIns="45719"/>
          <a:lstStyle/>
          <a:p>
            <a:pPr/>
          </a:p>
        </p:txBody>
      </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7"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708" name="CENTURIO POOL"/>
          <p:cNvSpPr txBox="1"/>
          <p:nvPr/>
        </p:nvSpPr>
        <p:spPr>
          <a:xfrm>
            <a:off x="12909790" y="930465"/>
            <a:ext cx="4747388"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CENTURIO POOL</a:t>
            </a:r>
          </a:p>
        </p:txBody>
      </p:sp>
      <p:sp>
        <p:nvSpPr>
          <p:cNvPr id="1709" name="Up to 10 channels…"/>
          <p:cNvSpPr txBox="1"/>
          <p:nvPr/>
        </p:nvSpPr>
        <p:spPr>
          <a:xfrm>
            <a:off x="12953039" y="1991741"/>
            <a:ext cx="10750615" cy="48361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Up to 10 channels</a:t>
            </a:r>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Modular channel setting</a:t>
            </a:r>
            <a:endParaRPr sz="2100"/>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Embedded Ethernet-USB-Modbus communication</a:t>
            </a:r>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6 timers to control lights, shock chlorinations, electrical timerized pool features</a:t>
            </a:r>
            <a:endParaRPr sz="2100"/>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Temperature probe reading for pool water temperature regulation</a:t>
            </a:r>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Flocculant dosing control</a:t>
            </a:r>
            <a:endParaRPr sz="2100"/>
          </a:p>
          <a:p>
            <a:pPr marL="457200" indent="-457200" defTabSz="1828800">
              <a:buClr>
                <a:schemeClr val="accent1"/>
              </a:buClr>
              <a:buSzPct val="100000"/>
              <a:buFont typeface="Arial"/>
              <a:buChar char="•"/>
              <a:defRPr sz="3200">
                <a:solidFill>
                  <a:schemeClr val="accent2"/>
                </a:solidFill>
                <a:latin typeface="Gotham Bold"/>
                <a:ea typeface="Gotham Bold"/>
                <a:cs typeface="Gotham Bold"/>
                <a:sym typeface="Gotham Bold"/>
              </a:defRPr>
            </a:pPr>
            <a:r>
              <a:t>Dechloration Purge control</a:t>
            </a:r>
          </a:p>
        </p:txBody>
      </p:sp>
      <p:grpSp>
        <p:nvGrpSpPr>
          <p:cNvPr id="1712" name="Segnaposto immagine 16"/>
          <p:cNvGrpSpPr/>
          <p:nvPr/>
        </p:nvGrpSpPr>
        <p:grpSpPr>
          <a:xfrm>
            <a:off x="22769613" y="11374248"/>
            <a:ext cx="1612801" cy="1789201"/>
            <a:chOff x="0" y="0"/>
            <a:chExt cx="1612800" cy="1789200"/>
          </a:xfrm>
        </p:grpSpPr>
        <p:sp>
          <p:nvSpPr>
            <p:cNvPr id="1710" name="Rettangolo"/>
            <p:cNvSpPr/>
            <p:nvPr/>
          </p:nvSpPr>
          <p:spPr>
            <a:xfrm>
              <a:off x="0" y="0"/>
              <a:ext cx="1612801" cy="1789201"/>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711" name="image4.png" descr="image4.png"/>
            <p:cNvPicPr>
              <a:picLocks noChangeAspect="1"/>
            </p:cNvPicPr>
            <p:nvPr/>
          </p:nvPicPr>
          <p:blipFill>
            <a:blip r:embed="rId2">
              <a:extLst/>
            </a:blip>
            <a:stretch>
              <a:fillRect/>
            </a:stretch>
          </p:blipFill>
          <p:spPr>
            <a:xfrm>
              <a:off x="0" y="0"/>
              <a:ext cx="1612801" cy="1789201"/>
            </a:xfrm>
            <a:prstGeom prst="rect">
              <a:avLst/>
            </a:prstGeom>
            <a:ln w="12700" cap="flat">
              <a:noFill/>
              <a:miter lim="400000"/>
            </a:ln>
            <a:effectLst/>
          </p:spPr>
        </p:pic>
      </p:grpSp>
      <p:pic>
        <p:nvPicPr>
          <p:cNvPr id="1713" name="CENTURIO NEW_VERDE RAL6018-BIANCO Ufficio Tecnico_img EMEC NEW PROD 2025_2 Bianco.png" descr="CENTURIO NEW_VERDE RAL6018-BIANCO Ufficio Tecnico_img EMEC NEW PROD 2025_2 Bianco.png"/>
          <p:cNvPicPr>
            <a:picLocks noChangeAspect="1"/>
          </p:cNvPicPr>
          <p:nvPr/>
        </p:nvPicPr>
        <p:blipFill>
          <a:blip r:embed="rId3">
            <a:extLst/>
          </a:blip>
          <a:stretch>
            <a:fillRect/>
          </a:stretch>
        </p:blipFill>
        <p:spPr>
          <a:xfrm>
            <a:off x="866483" y="1433866"/>
            <a:ext cx="10517342" cy="1084826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15" name="Immagine 2" descr="Immagine 2"/>
          <p:cNvPicPr>
            <a:picLocks noChangeAspect="1"/>
          </p:cNvPicPr>
          <p:nvPr/>
        </p:nvPicPr>
        <p:blipFill>
          <a:blip r:embed="rId2">
            <a:extLst/>
          </a:blip>
          <a:stretch>
            <a:fillRect/>
          </a:stretch>
        </p:blipFill>
        <p:spPr>
          <a:xfrm>
            <a:off x="3980417" y="2484537"/>
            <a:ext cx="20625916" cy="9951891"/>
          </a:xfrm>
          <a:prstGeom prst="rect">
            <a:avLst/>
          </a:prstGeom>
          <a:ln w="12700">
            <a:miter lim="400000"/>
          </a:ln>
        </p:spPr>
      </p:pic>
      <p:sp>
        <p:nvSpPr>
          <p:cNvPr id="1716" name="Rettangolo"/>
          <p:cNvSpPr/>
          <p:nvPr/>
        </p:nvSpPr>
        <p:spPr>
          <a:xfrm>
            <a:off x="12823514" y="-787400"/>
            <a:ext cx="11617029" cy="1270000"/>
          </a:xfrm>
          <a:prstGeom prst="rect">
            <a:avLst/>
          </a:prstGeom>
          <a:solidFill>
            <a:schemeClr val="accent2"/>
          </a:solidFill>
          <a:ln w="12700">
            <a:solidFill>
              <a:srgbClr val="003831"/>
            </a:solidFill>
            <a:miter/>
          </a:ln>
        </p:spPr>
        <p:txBody>
          <a:bodyPr lIns="45719" rIns="45719" anchor="ctr"/>
          <a:lstStyle/>
          <a:p>
            <a:pPr>
              <a:defRPr>
                <a:solidFill>
                  <a:srgbClr val="FFFFFF"/>
                </a:solidFill>
              </a:defRPr>
            </a:pPr>
          </a:p>
        </p:txBody>
      </p:sp>
      <p:sp>
        <p:nvSpPr>
          <p:cNvPr id="1717" name="COMMUNICATION"/>
          <p:cNvSpPr txBox="1"/>
          <p:nvPr/>
        </p:nvSpPr>
        <p:spPr>
          <a:xfrm>
            <a:off x="12909790" y="930465"/>
            <a:ext cx="5000219" cy="61976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1828800">
              <a:defRPr sz="4200">
                <a:solidFill>
                  <a:srgbClr val="275B4F"/>
                </a:solidFill>
                <a:latin typeface="Gotham Black"/>
                <a:ea typeface="Gotham Black"/>
                <a:cs typeface="Gotham Black"/>
                <a:sym typeface="Gotham Black"/>
              </a:defRPr>
            </a:lvl1pPr>
          </a:lstStyle>
          <a:p>
            <a:pPr/>
            <a:r>
              <a:t>COMMUNICATION</a:t>
            </a:r>
          </a:p>
        </p:txBody>
      </p:sp>
      <p:sp>
        <p:nvSpPr>
          <p:cNvPr id="1718" name="Connect your system to the web to control it always from your PC"/>
          <p:cNvSpPr txBox="1"/>
          <p:nvPr/>
        </p:nvSpPr>
        <p:spPr>
          <a:xfrm>
            <a:off x="12455666" y="1991741"/>
            <a:ext cx="10750615" cy="975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1828800">
              <a:buClr>
                <a:schemeClr val="accent1"/>
              </a:buClr>
              <a:buFont typeface="Arial"/>
              <a:defRPr sz="3200">
                <a:solidFill>
                  <a:schemeClr val="accent2"/>
                </a:solidFill>
                <a:latin typeface="Gotham Bold"/>
                <a:ea typeface="Gotham Bold"/>
                <a:cs typeface="Gotham Bold"/>
                <a:sym typeface="Gotham Bold"/>
              </a:defRPr>
            </a:lvl1pPr>
          </a:lstStyle>
          <a:p>
            <a:pPr/>
            <a:r>
              <a:t>Connect your system to the web to control it always from your PC </a:t>
            </a:r>
          </a:p>
        </p:txBody>
      </p:sp>
      <p:grpSp>
        <p:nvGrpSpPr>
          <p:cNvPr id="1721" name="Segnaposto immagine 16"/>
          <p:cNvGrpSpPr/>
          <p:nvPr/>
        </p:nvGrpSpPr>
        <p:grpSpPr>
          <a:xfrm>
            <a:off x="22769613" y="11374248"/>
            <a:ext cx="1612801" cy="1789201"/>
            <a:chOff x="0" y="0"/>
            <a:chExt cx="1612800" cy="1789200"/>
          </a:xfrm>
        </p:grpSpPr>
        <p:sp>
          <p:nvSpPr>
            <p:cNvPr id="1719" name="Rettangolo"/>
            <p:cNvSpPr/>
            <p:nvPr/>
          </p:nvSpPr>
          <p:spPr>
            <a:xfrm>
              <a:off x="0" y="0"/>
              <a:ext cx="1612801" cy="1789201"/>
            </a:xfrm>
            <a:prstGeom prst="rect">
              <a:avLst/>
            </a:prstGeom>
            <a:blipFill rotWithShape="1">
              <a:blip r:embed="rId3"/>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1720" name="image4.png" descr="image4.png"/>
            <p:cNvPicPr>
              <a:picLocks noChangeAspect="1"/>
            </p:cNvPicPr>
            <p:nvPr/>
          </p:nvPicPr>
          <p:blipFill>
            <a:blip r:embed="rId3">
              <a:extLst/>
            </a:blip>
            <a:stretch>
              <a:fillRect/>
            </a:stretch>
          </p:blipFill>
          <p:spPr>
            <a:xfrm>
              <a:off x="0" y="0"/>
              <a:ext cx="1612801" cy="1789201"/>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push dir="r"/>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EMEC PPT 16-9">
  <a:themeElements>
    <a:clrScheme name="EMEC PPT 16-9">
      <a:dk1>
        <a:srgbClr val="323E48"/>
      </a:dk1>
      <a:lt1>
        <a:srgbClr val="482D16"/>
      </a:lt1>
      <a:dk2>
        <a:srgbClr val="A7A7A7"/>
      </a:dk2>
      <a:lt2>
        <a:srgbClr val="535353"/>
      </a:lt2>
      <a:accent1>
        <a:srgbClr val="27AB3B"/>
      </a:accent1>
      <a:accent2>
        <a:srgbClr val="004D43"/>
      </a:accent2>
      <a:accent3>
        <a:srgbClr val="205682"/>
      </a:accent3>
      <a:accent4>
        <a:srgbClr val="FF7700"/>
      </a:accent4>
      <a:accent5>
        <a:srgbClr val="4197CB"/>
      </a:accent5>
      <a:accent6>
        <a:srgbClr val="A7A8A9"/>
      </a:accent6>
      <a:hlink>
        <a:srgbClr val="0000FF"/>
      </a:hlink>
      <a:folHlink>
        <a:srgbClr val="FF00FF"/>
      </a:folHlink>
    </a:clrScheme>
    <a:fontScheme name="EMEC PPT 16-9">
      <a:majorFont>
        <a:latin typeface="Helvetica"/>
        <a:ea typeface="Helvetica"/>
        <a:cs typeface="Helvetica"/>
      </a:majorFont>
      <a:minorFont>
        <a:latin typeface="Calibri"/>
        <a:ea typeface="Calibri"/>
        <a:cs typeface="Calibri"/>
      </a:minorFont>
    </a:fontScheme>
    <a:fmtScheme name="EMEC PPT 1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EMEC PPT 16-9">
  <a:themeElements>
    <a:clrScheme name="EMEC PPT 16-9">
      <a:dk1>
        <a:srgbClr val="000000"/>
      </a:dk1>
      <a:lt1>
        <a:srgbClr val="FFFFFF"/>
      </a:lt1>
      <a:dk2>
        <a:srgbClr val="A7A7A7"/>
      </a:dk2>
      <a:lt2>
        <a:srgbClr val="535353"/>
      </a:lt2>
      <a:accent1>
        <a:srgbClr val="27AB3B"/>
      </a:accent1>
      <a:accent2>
        <a:srgbClr val="004D43"/>
      </a:accent2>
      <a:accent3>
        <a:srgbClr val="205682"/>
      </a:accent3>
      <a:accent4>
        <a:srgbClr val="FF7700"/>
      </a:accent4>
      <a:accent5>
        <a:srgbClr val="4197CB"/>
      </a:accent5>
      <a:accent6>
        <a:srgbClr val="A7A8A9"/>
      </a:accent6>
      <a:hlink>
        <a:srgbClr val="0000FF"/>
      </a:hlink>
      <a:folHlink>
        <a:srgbClr val="FF00FF"/>
      </a:folHlink>
    </a:clrScheme>
    <a:fontScheme name="EMEC PPT 16-9">
      <a:majorFont>
        <a:latin typeface="Helvetica"/>
        <a:ea typeface="Helvetica"/>
        <a:cs typeface="Helvetica"/>
      </a:majorFont>
      <a:minorFont>
        <a:latin typeface="Calibri"/>
        <a:ea typeface="Calibri"/>
        <a:cs typeface="Calibri"/>
      </a:minorFont>
    </a:fontScheme>
    <a:fmtScheme name="EMEC PPT 1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323E48"/>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